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77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4350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555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5559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638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6171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9979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262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5087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3667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708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042035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6421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7282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3304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88867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89738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77057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01492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7690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920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79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52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6984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725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47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183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668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1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539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E245F5F-FB3F-48B4-B7B6-764DD2DDC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Nombre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Jesús Load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4B6E8FE-00AC-4773-96B0-A36B77EFE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E248C25-24DE-44BD-BA09-61ACC8AB20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38041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El nombre de Jesús Load,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su divina ley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Postrados, homenaje dad, y coronadle Rey.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Vosotros, hijos de Israel,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Residuo de la grey,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Loores dad a Emmanuel, y coronadle Rey.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Gentiles que por gracia de Él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Sois salvos ya por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A Cristo recibidle fiel, y coronadle Rey. [: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C13ADDA-9B49-4B27-AEB2-7F39A27DC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1B68349-1D89-498C-8A3D-5B2D28AE6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677275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Naciones todas, escuchad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obedeced su ley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De gracia, amor y santidad, y coronadle Rey.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5. Hoy con el coro celestial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Canción de triunfo y fe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Cantadle por la eternidad, y coronadle Rey. [: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128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2020-06-28T17:27:51Z</dcterms:modified>
</cp:coreProperties>
</file>