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6034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69738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642856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537584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951132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445424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985860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36674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59193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82045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82743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5832533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721157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201961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717487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715151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859182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037012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77630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556452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1511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10818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25996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97225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8496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99676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16963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98351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89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549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C7F6651E-D266-424D-ADEB-F468E2A989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131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Cristo, No Yo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545BC626-0C5C-4E94-9510-E5681A71C6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65C20F02-9BAB-4BD5-B638-52E84F375C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7208838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Cristo, no yo; que sólo Él sea honrado,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yo, sino Él; le anhelo ensalzar.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yo, sino Él, en todo cuanto que haga;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yo, sino Él, en todo mi pensar.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    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Quiero ser puro y vivir,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Tan sólo para Ti;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ya no sea yo, mas Tú,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Viviendo ahora en mí.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CDEEA5D5-E514-4AA1-B77F-55BEF28AEF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CAF51C26-6F64-4E01-9E8E-C269859F4B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6815138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Cristo, no yo: sin nada de jactancia.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yo, sino Él; su calma y paz sin par.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yo, sino Él, sin nada de egoísmo.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yo, sino Él; el “yo” quiero olvidar.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    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Quiero ser puro y vivir,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Tan sólo para Ti;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ya no sea yo, mas Tú,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Viviendo ahora en mí.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5083BC4F-FEDB-4959-9B5F-2CAB6FF389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D2F424B3-74F4-471D-A6E8-7530C5F568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702310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Cristo, no yo: lo que me falta Él suple.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yo, sino Él; me da su santidad.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yo, sino Él; me da divina fuerza.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yo, sino Él; por la eternidad.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    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Quiero ser puro y vivir,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Tan sólo para Ti;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ya no sea yo, mas Tú,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Viviendo ahora en mí.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264E5A95-4B57-41B7-8DE2-8BBD194B71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2B2DDB8C-4C58-422E-9A99-86700473D0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796607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Cristo, sólo Él: pues pronto al mundo viene,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excelsa gloria un día espero ver;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Cristo, sólo Él, pues llena mis anhelos;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todo Cristo sólo puede ser.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    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Quiero ser puro y vivir,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Tan sólo para Ti;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ya no sea yo, mas Tú,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Viviendo ahora en mí.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114</TotalTime>
  <Words>303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2020-06-28T17:42:25Z</dcterms:modified>
</cp:coreProperties>
</file>