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94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565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2102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6265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1757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1303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2896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808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319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82076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5610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10792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94702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466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591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28481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3702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3415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13206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3285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034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72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172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252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438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7065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94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859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18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624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68344BB-7FB3-42A9-9DEA-B999C27F4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124</a:t>
            </a: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Solas Con Jesús</a:t>
            </a:r>
            <a:endParaRPr lang="es-ES_tradnl" altLang="en-US" sz="28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7C8BA82-6101-4CC2-85E2-D782F39A0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EE46515-F927-4298-AA10-8B02AA735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2150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A solas al huerto yo voy,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duerme aún la floresta;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quietud y paz con Jesús estoy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Oyendo absorto allí su voz.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conmigo está. Puedo oír su voz,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suyo, dice, seré;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encanto que hallo en Él allí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nadie tener podré.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BFC84C7-73FB-466A-A7F4-792ACA646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876BF30-5125-4CC8-89F7-8EA1B3F42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1817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Tan dulce es la voz del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las aves guardan silencio,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tan sólo se oye esa voz de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inmensa paz al alma da.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conmigo está. Puedo oír su voz,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suyo, dice, seré;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encanto que hallo en Él allí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nadie tener podré.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410E3F0-3A7D-4CD6-AF70-609358512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FE078DF-50BC-468C-9724-F84B8A31F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7327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Con Él encantado yo estoy,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Aunque entorno lleguen las sombras;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me ordena a ir, que a escuchar yo voy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voz doquier la pena esté.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conmigo está. Puedo oír su voz,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suyo, dice, seré;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encanto que hallo en Él allí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nadie tener podré.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111</TotalTime>
  <Words>199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2020-06-28T17:40:58Z</dcterms:modified>
</cp:coreProperties>
</file>