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499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7590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4536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575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19628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4979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5864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86655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94240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904444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9264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438757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62359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7531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53362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58911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74004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78764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14977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2725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4496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2762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5844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187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2124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771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3835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88581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006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7280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0106A869-6E64-4B89-A46B-2F3267763D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92151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7. A Nuestro Padre Dios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311EF0B7-6BEE-4231-9417-7BEF051A8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E63485C7-F2A5-447B-B2F4-25759EFAB7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188" y="1628776"/>
            <a:ext cx="7937500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defTabSz="623888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623888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623888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623888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623888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623888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623888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623888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623888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	A nuestro Padre Dios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Alcemos nuestra voz en gloria a Él;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Tal fue su amor que dio al Hijo que murió,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En quien confío yo; ¡Oh gloria a Él!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	A nuestro Salvador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Demos con fe loor y gloria a Él;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Su sangre derramó, con ella me lavó,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Y el cielo me abrió: ¡Oh gloria a Él!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82C5D72C-5D79-4A9A-950F-41B0A86068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E48E2F0F-AED5-45E3-999A-DE79DDA61F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9650" y="1200150"/>
            <a:ext cx="74882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	Espíritu de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Elevo a Ti mi voz, doy gloria a Ti;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Con celestial fulgor me muestras el 			amor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De Cristo, mi Señor; ¡Oh gloria a Ti!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	Con gozo y amor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Cantemos con fervor al Trino Dios;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En la eternidad mora la Trinidad;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¡Por siempre alabad al Trino Dios!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12</Words>
  <Application>Microsoft Office PowerPoint</Application>
  <PresentationFormat>Panorámica</PresentationFormat>
  <Paragraphs>21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6</cp:revision>
  <dcterms:created xsi:type="dcterms:W3CDTF">2009-10-18T19:42:14Z</dcterms:created>
  <dcterms:modified xsi:type="dcterms:W3CDTF">2020-06-28T17:14:06Z</dcterms:modified>
</cp:coreProperties>
</file>