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9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210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13155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10914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590087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655213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313599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309244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370659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99585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555262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84593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8578444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495964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425477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294519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800018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776627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563632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411697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523505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28907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55759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46195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48113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56163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34613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09214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95828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18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99092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2D5330C8-0458-42A1-BFEC-135B4A104A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240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Hoy Venimos, Cual Hermanos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45535C6C-8A64-423E-803A-AC126F1418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913B6CA0-FD02-4399-ACD9-221C5C638B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574040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Hoy venimos, cual hermanos,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la cena del Señor.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Acerquémonos, cristianos,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Respirando tierno amor.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En memoria de su muerte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la sangre que vertió,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Celebremos el banquete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en su amor nos ordenó.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9BB05334-DEE7-4922-B2AB-660E166D5F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2F6488CD-8C04-417E-963C-43E9699C06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521017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Recordando las angustias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sufrió el Redentor,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Dividida está nuestra alma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Entre el gozo y el dolor.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4. Invoquemos la presencia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Del divino Redentor,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nos mire con clemencia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nos llene de su amor.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14</TotalTime>
  <Words>94</Words>
  <Application>Microsoft Office PowerPoint</Application>
  <PresentationFormat>Panorámica</PresentationFormat>
  <Paragraphs>23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2020-06-28T17:58:38Z</dcterms:modified>
</cp:coreProperties>
</file>