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73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2588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4101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2220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65650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1566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8278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9423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14641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64718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5429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2614060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77944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75042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65050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90618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70977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09639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26763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0021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0313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3506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3513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816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863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3939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9968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2714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77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45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CDA9669-D997-47A8-AF24-561D6B054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170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Jesucristo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Fuente De Paz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8848143-BE4B-4BD9-BAC0-809FF53227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841D79D-8D02-433B-A9E7-1C4C2080D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55340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En Jesucristo, fuente de paz,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horas negras de tempestad,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Hallan las almas dulce solaz,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Grato consuelo, felicidad.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cantemos al Redentor,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por nosotros quiso morir;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que la gracia del Salvador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dirija nuestro vivir.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47BA044-D493-4164-B5F2-986ECB36D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C19AEB6-3EF2-4612-BFCC-3B1F28A935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8737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En nuestras luchas, en el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tristes horas de tentación,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Calma le infunde, santo vigor,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Nuevos alientos al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cantemos al Redentor,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por nosotros quiso morir;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que la gracia del Salvador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dirija nuestro vivir.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7D6DF41A-EB3F-406C-B7D0-31E75FC2FD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F0B3225-1995-42EB-950E-2968D8B4FD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8991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Cuando en la lucha falta la fe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alma vese desfallecer,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nos dice: “Siempre os daré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Gracia divina, santo poder”.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cantemos al Redentor,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por nosotros quiso morir;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que la gracia del Salvador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dirija nuestro vivir.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164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2020-06-28T17:48:17Z</dcterms:modified>
</cp:coreProperties>
</file>