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933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78216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20351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6219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7060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337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8087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2098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851469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15927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0368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92641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77112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786412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647256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621214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9754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897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54711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060316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449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16951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3322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63896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1544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47119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380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6427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076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60356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8E32F240-2E21-4BAE-8A4E-9B30872A8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302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Alabanzas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Dad A Cristo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867FEDDA-B62C-45AB-9F8B-B4CEDB6087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3888596A-AAFD-4ECE-8AD9-B20181E8F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78200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Alabanzas dad a 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Ensalzad al Redentor;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Tributadle santos todos, grande gloria y loor.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estemos en gloria,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presencia de nuestro Redentor,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una voz la historia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Diremos del gran Vencedor.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D8AC48B-AABF-4C19-A97F-1EACA3D28C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CA81D704-C4ED-4E21-A8C8-D19629AA6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80375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La victoria es segura,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las huestes del Señor;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pelead con la mirada puesta en nuestro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Protector!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estemos en gloria,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presencia de nuestro Redentor,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una voz la historia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Diremos del gran vencedor.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106DE86A-ACA3-4D9A-8C94-5CF6523563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C240BBA6-29CD-4F11-B1C3-BC346524A7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80899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El pendón alzad, cristianos,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la cruz, y caminad;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triunfo en triunfos, siempre firmes avanzad.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estemos en gloria,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presencia de nuestro Redentor,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una voz la historia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Diremos del gran vencedor.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1357AB40-8CF0-4956-B166-D15B4A87FC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5E089BC7-2133-41AA-8B39-893D7AD6F6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79565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Adelante en la lucha,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soldados de la fe!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Dad loor, es nuestro el triunfo, gloria a Cristo,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Nuestro Rey.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estemos en gloria,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presencia de nuestro Redentor,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una voz la historia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Diremos del gran vencedor.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29</TotalTime>
  <Words>198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8</cp:revision>
  <dcterms:created xsi:type="dcterms:W3CDTF">2009-10-18T19:42:14Z</dcterms:created>
  <dcterms:modified xsi:type="dcterms:W3CDTF">2020-06-28T18:13:33Z</dcterms:modified>
</cp:coreProperties>
</file>