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7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334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0916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6704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0202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8804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38949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4034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8265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9407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68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05850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59804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8101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6802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54035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2799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207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6490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11427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6066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604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252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669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9728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854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003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122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4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938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C8930B6-DE31-4338-A0DF-BFB028426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Dios Bendiga Las Almas Unidas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09A093B-BC97-41A5-97DF-0AD606213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1C787FE1-BEB7-4A54-87F0-10BC7D7720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9913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Dios bendiga las almas unidas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los lazos de amor sacrosanto,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guarde de todo quebranto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mundo de espinas erial.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el hogar que a formarse comienza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la unión de estos dos corazones,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Goce siempre de mil bendiciones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amparo del Dios de Israel.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915E2D87-F4DB-4B90-BD8C-03D469242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F3E1B02-4EDB-4E67-AEFB-3DCFB7F6D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143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Que el Señor, con su dulce presencia,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Cariñoso estas bodas presida,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conduzca por sendas de vida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que hoy se han jurado lealtad.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Les recuerde que nada en el mundo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eterno, que todo termina,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tanto con gracia divina,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Cifrar deben la dicha en su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2362931-2DD6-49A2-9E21-8477FFBE1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40B6A4A-7258-4DB6-B063-289E23FF4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143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Que los dos que al altar se aproximan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jurarse su fe mutuamente,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Busquen siempre de Dios en la fuente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secreto de dicha inmortal.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acaso de duelo y tristeza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empañasen sus sendas un día,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Jesús hallarán dulce guía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otra senda les muestre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177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2020-06-28T18:28:59Z</dcterms:modified>
</cp:coreProperties>
</file>