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  <p:sldId id="260" r:id="rId7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8722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47726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080164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235837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787537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55116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551999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708672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3158050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0676336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124108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335310474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8016101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7118230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6732433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5577794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6704760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1883574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3673647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2380306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995252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054839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460674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67312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966534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35874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563164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785258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87534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567608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79762DAC-AA50-4E6A-9863-5DBD8624E7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324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Acepta El Perdón De Jesús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EF0F05ED-4236-4331-ABCC-0A15B4A44D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3926279C-C9FA-4DBB-9A0B-2723575E75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1484313"/>
            <a:ext cx="6283325" cy="564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Si tú cansado ya estás de pecar,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Acepta el perdón de Jesús;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Si vida nueva quisieres hallar,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Acepta el perdón de Jesús.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No más pecar, ven a Él,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Su amor te muestra en la cruz;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Es tiempo no seas infiel,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Acepta el perdón de Jesús.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CA76D8EE-6675-4237-B493-1B146950CF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41CD3E85-EED4-4128-9127-B871A08D30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1484313"/>
            <a:ext cx="5599113" cy="564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Si vida pura tú quieres tener,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Acepta el perdón de Jesús;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Él es la fuente que limpia tu ser,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Acepta el perdón de Jesús.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No más pecar, ven a Él,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Su amor te muestra en la cruz;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Es tiempo no seas infiel,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Acepta el perdón de Jesús.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1B8C369A-CEAE-46CD-843E-F9F21D3B6A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A5C45B81-B369-4E42-A6C8-0C33C78A18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1484313"/>
            <a:ext cx="6443663" cy="564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Si tú no puedes tus luchas calmar,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Acepta el perdón de Jesús;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Si tus anhelos no puedes colmar,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Acepta el perdón de Jesús.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No más pecar, ven a Él,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Su amor te muestra en la cruz;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Es tiempo no seas infiel,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Acepta el perdón de Jesús.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>
            <a:extLst>
              <a:ext uri="{FF2B5EF4-FFF2-40B4-BE49-F238E27FC236}">
                <a16:creationId xmlns:a16="http://schemas.microsoft.com/office/drawing/2014/main" id="{A3F953FF-4F17-4A88-8FB8-C5A29C4B00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0587FD2C-577B-44EE-A0FA-FDD9448D89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1484313"/>
            <a:ext cx="6002338" cy="564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4. Si con los santos te quieres unir,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Acepta el perdón de Jesús;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si a los cielos aspiras a ir,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Acepta el perdón de Jesús.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No más pecar, ven a Él,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Su amor te muestra en la cruz;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Es tiempo no seas infiel,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Acepta el perdón de Jesús.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10</TotalTime>
  <Words>247</Words>
  <Application>Microsoft Office PowerPoint</Application>
  <PresentationFormat>Panorámica</PresentationFormat>
  <Paragraphs>49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5</vt:i4>
      </vt:variant>
    </vt:vector>
  </HeadingPairs>
  <TitlesOfParts>
    <vt:vector size="13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2020-06-28T18:24:25Z</dcterms:modified>
</cp:coreProperties>
</file>