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9" r:id="rId4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9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109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4315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6617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4102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1685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8870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7365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7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2931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6052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88311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4204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9775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0067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5595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995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6014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90511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45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629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179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75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353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096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07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01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525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6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90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F992F16-38F4-4F13-AE37-5FC8816B32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Semana Ya Pasó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89EF256-00C4-497E-9654-E94424005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DF1047D-DE6F-4FE3-8167-9963788DE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2450" y="1484313"/>
            <a:ext cx="88455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La semana ya pasó y Jesús el Buen Pastor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Bendiciones derramó, demos, pues a Él loor;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Este día santo es, elevemos nuestra prez. [: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Al pedir la santa paz por Jesús el Redentor,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Buscaremos de su faz el celeste resplandor;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Y librados por su amor, hoy cantemos su loor. [: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3. Alabemos a Jesús, su presencia nos dará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 su gloria santa luz, con nosotros Él está;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Con Él hemos de gozar dichas de su eterno hogar. [: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104</Words>
  <Application>Microsoft Office PowerPoint</Application>
  <PresentationFormat>Panorámica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2020-06-28T17:57:34Z</dcterms:modified>
</cp:coreProperties>
</file>