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887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57365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64102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2647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3368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80435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6950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117394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411997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7728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9840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3611796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80686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89887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92257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99139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14300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81928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96894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87163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022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376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3981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8421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5391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4363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2564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6635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043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9493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A8926DA6-EEB1-4A0F-8002-01F5C60F6A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78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Un Alba Hermosa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B01F1A23-BB79-404B-A3E8-5DD64AEA30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70CD39A1-0F7B-48C2-B394-3FC21E9F54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1600200"/>
            <a:ext cx="63452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Un alba hermosa llanto no habrá,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paz eterna concederá;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Toda tristeza su fin tendrá,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alba hermosa Cristo vendrá.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alba hermosa Cristo Jesús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gloria viene del cielo azul;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Viene triunfante al mundo aquí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alba hermosa por ti y por mí.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1EC5FF69-1FFA-47A2-A6E5-0737C7A59B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75F0AB1-675A-4768-A43F-01BC200B66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1" y="1524000"/>
            <a:ext cx="60753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Los que han llorado se gozarán,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noche en luz se transformará;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alba hermosa como Él seré,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 Cristo en gloria contemplaré.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alba hermosa Cristo Jesús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gloria viene del cielo azul;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Viene triunfante al mundo aquí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alba hermosa por ti y por mí.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DF735C85-7958-4378-ADEE-F8EB04EF7A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8CC1F01-4515-4309-8748-7FF177B4A7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1524000"/>
            <a:ext cx="64325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Un alba hermosa Cristo vendrá,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nuestro lloro enjugará;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qué reunión con Cristo será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los que amamos en gloria allá!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alba hermosa Cristo Jesús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gloria viene del cielo azul;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Viene triunfante al mundo aquí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alba hermosa por ti y por mí.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12</TotalTime>
  <Words>177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2020-06-28T17:32:22Z</dcterms:modified>
</cp:coreProperties>
</file>