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0432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97277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53235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5815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84850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1316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98872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07394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03233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9122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234103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0372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13752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82237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27586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83615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969521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599731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21173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1498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3477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2651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572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5013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5835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0986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8122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885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6541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7994E34D-A14A-43BB-AAE8-11A5EEF517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229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Oh,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Cantádmelas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Otra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Vez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777EA01-78B4-41E7-9F95-E25F90C996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D5C4AEA1-5B8A-445D-AFD1-618B3FD9F1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0664"/>
            <a:ext cx="60975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¡Oh! cantádmelas otra vez,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Bellas palabras de vida;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Hallo en ellas mi gozo y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Bellas palabras de vida.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de luz y vida; son sostén y guía;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¡Qué bellas son, qué bellas son!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Bellas palabras de vida.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¡Qué bellas son, qué bellas son!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Bellas palabras de vida.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985585B1-B37A-40A1-8ABA-1EBC5DA87B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74EEB73-8E78-4A2D-9647-95699C3FCD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3839"/>
            <a:ext cx="63134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Jesucristo a todos 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Bellas palabras de vida;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Oye su dulce voz, mortal,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Bellas palabras de vida.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amor te salva, y al cielo llama.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¡Qué bellas son, qué bellas son!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Bellas palabras de vida.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¡Qué bellas son, qué bellas son!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Bellas palabras de vida.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0AF5222F-966D-470D-97D8-8221C54BA4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7C37484D-8BB2-4C6F-B3B0-D36A4FF55D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7014"/>
            <a:ext cx="60975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Grato el cántico sonará,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Bellas palabras de vida;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Tus pecados perdonará,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Bellas palabras de vida.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de luz y vida; son sostén y guía;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¡Qué bellas son, qué bellas son!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Bellas palabras de vida.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¡Qué bellas son, qué bellas son!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Bellas palabras de vida.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203</Words>
  <Application>Microsoft Office PowerPoint</Application>
  <PresentationFormat>Panorámica</PresentationFormat>
  <Paragraphs>37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2020-06-28T17:56:59Z</dcterms:modified>
</cp:coreProperties>
</file>