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66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569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6453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9647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8039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901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6464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62065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80950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4609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96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668560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50470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0634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1944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69259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26810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366693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39897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44947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2245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8339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0532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71458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4849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9039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01474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338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2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706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427C9852-DEC1-4CFE-AE19-CFE7A20AF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5776" y="437267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285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Por Fe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Jesús El Salvador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E32CF2B-EA4C-45D3-A8F3-C0079974B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A6E1C832-A239-4731-89BA-FDFCAE829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3743" y="1196752"/>
            <a:ext cx="562451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Por fe en Jesús, el Salvador,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Se hace salvo el pecador;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Sin merecer tan rico don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Recibe plena salvación.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¡Oh, excelsa gracia del amor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Dios perdona al pecador!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Si presto está a confesar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Sus culpas y en Jesús confiar;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No hay otro autor de salvación,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Pues Cristo obró la redención.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F6BB6F69-BBBE-4325-B6D1-15BC3FDF4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A7F45905-FB4A-445C-9204-F6DEE5C3C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4056" y="1052736"/>
            <a:ext cx="5703888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2. La vida antigua ya pasó,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Y todo  nuevo ser tornó;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Aquí cual peregrino es,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Hogar con Dios tendrá después.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¡Oh, excelsa gracia del amor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Dios perdona al pecador!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Si presto está a confesar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Sus culpas y en Jesús confiar;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No hay otro autor de salvación,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Pues Cristo obró la redención.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1C808820-9788-49B0-B1F1-84C8F82FF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54FA017-0063-4A74-9803-6557C22FB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8150" y="980728"/>
            <a:ext cx="6235700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 dirty="0">
                <a:latin typeface="Century Gothic" panose="020B0502020202020204" pitchFamily="34" charset="0"/>
              </a:rPr>
              <a:t>3. Aun cuando él nada tenga aquí,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Su gran herencia tiene, sí,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Arriba en gloria con Jesús,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Quien le ha salvado por su cruz.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¡Oh, excelsa gracia del amor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Que Dios perdona al pecador!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Si presto está a confesar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Sus culpas y en Jesús confiar;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No hay otro autor de salvación,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Pues Cristo obró la redención.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19</TotalTime>
  <Words>209</Words>
  <Application>Microsoft Office PowerPoint</Application>
  <PresentationFormat>Panorámica</PresentationFormat>
  <Paragraphs>40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2020-06-28T18:06:39Z</dcterms:modified>
</cp:coreProperties>
</file>