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58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8356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39008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4974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39648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2802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69900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05367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42693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1726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70165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880917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58837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0331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9609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02763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21510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77957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11312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92939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7336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8057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7031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7428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2396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8466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570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985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19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0380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B93DE30-0373-407E-AFD5-492F69E31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65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Yo Sé Que Jesucristo Vive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7B3CBA69-437A-472E-B5A1-2334DD765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460C575-D9F6-4261-AF35-7A4676B7D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1" y="1600200"/>
            <a:ext cx="57197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Yo sé que Jesucristo vive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que en la tierra reinará.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sé que Él siempre me recibe,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gracia y fuerza me guiará.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sé, yo sé que Cristo vive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la tierra reinará.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sé, yo sé que Él me recibe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por su amor me salvará.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1803B1AE-2712-4A87-AC3B-7F02357DA9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CB6FC69-9209-4404-B1C1-5130326B9F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1600200"/>
            <a:ext cx="62817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Yo sé que Él cumple su promesa,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su Palabra es la verdad.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muerte me causó honda pena,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Él me amó por su bondad.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sé, yo sé que Cristo vive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la tierra reinará.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sé, yo sé que Él me recibe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por su amor me salvará.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A26414D7-3C0B-448D-A921-A7BD74B603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42E36EA-A697-443B-BA9D-453AA9E68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1524000"/>
            <a:ext cx="58674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Yo sé que un palacio en gloria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preparó para mi hogar.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Grato es saber la bella historia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mi Jesús que sabe amar.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  <a:p>
            <a:endParaRPr lang="es-ES" altLang="es-CL" sz="2800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sé, yo sé que Cristo vive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la tierra reinará.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sé, yo sé que Él me recibe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por su amor me salvará.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</TotalTime>
  <Words>195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2020-06-28T17:27:43Z</dcterms:modified>
</cp:coreProperties>
</file>