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  <p:sldMasterId id="2147483760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67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305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262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984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759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522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059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56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0913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1526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180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023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5998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639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4153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990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238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1526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68865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1398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25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413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006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497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771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821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05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22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4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091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F67C9AB-CC2B-40BE-81C5-410BD94D9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Que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Habita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Al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Abrigo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Dios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BED002A-A636-43E4-BD51-5F5F66436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DEB4A27-CFF8-41EC-8043-8ECC368EF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5"/>
            <a:ext cx="7318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El que habita al abrigo de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Morará bajo sombras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esperanza y castillo Jehová será,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sus alas feliz vivirá.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yo quiero habitar al abrigo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encontraré paz y profundo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delicia es con Él comunión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siempre su nombre alabar.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B61B3F5-10FC-48F0-9859-FC0570E6B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84437C2-1E68-4A98-AD1E-322EEAF9D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3"/>
            <a:ext cx="7318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El que habita al abrigo de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Muy feliz ciertamente será;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dará, con sus ángeles, protección,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pies nunca resbalarán.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yo quiero habitar al abrigo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encontraré paz y profundo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delicia es con Él comunión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siempre su nombre alabar.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EBC91F0-4A99-415A-B8AA-F374B7D59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3B1698D-8531-48DD-A93D-B2A93E357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0"/>
            <a:ext cx="7318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El que habita al abrigo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Consagrado a su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Puesto en alto, saciado en su plenitud,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Jehová gozará la salud.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yo quiero habitar al abrigo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encontraré paz y profundo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delicia es con Él comunión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siempre su nombre alabar.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20</TotalTime>
  <Words>203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2020-06-28T17:45:52Z</dcterms:modified>
</cp:coreProperties>
</file>