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5" r:id="rId2"/>
  </p:sldMasterIdLst>
  <p:sldIdLst>
    <p:sldId id="256" r:id="rId3"/>
    <p:sldId id="257" r:id="rId4"/>
    <p:sldId id="258" r:id="rId5"/>
    <p:sldId id="259" r:id="rId6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64628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360280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7524057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8144518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278438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7875329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54653481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64930353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56953917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199346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9901006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403574779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9403157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5312662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408990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9743299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46984264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51378848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2736259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0382500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6091772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385169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91807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63121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5432350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773995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616970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10394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34897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508471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6F209AB6-2DD3-4C11-BE52-B548AA974C4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620713"/>
            <a:ext cx="91440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600" b="1">
                <a:solidFill>
                  <a:srgbClr val="FF9900"/>
                </a:solidFill>
                <a:latin typeface="Century Gothic" panose="020B0502020202020204" pitchFamily="34" charset="0"/>
              </a:rPr>
              <a:t>149</a:t>
            </a:r>
            <a:r>
              <a:rPr lang="es-ES_tradnl" altLang="en-US" sz="2600" b="1">
                <a:solidFill>
                  <a:srgbClr val="FF9900"/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2600" b="1">
                <a:solidFill>
                  <a:srgbClr val="FF9900"/>
                </a:solidFill>
                <a:latin typeface="Century Gothic" panose="020B0502020202020204" pitchFamily="34" charset="0"/>
              </a:rPr>
              <a:t>La Tierna Voz</a:t>
            </a:r>
            <a:endParaRPr lang="es-ES_tradnl" altLang="en-US" sz="2600" b="1">
              <a:latin typeface="Century Gothic" panose="020B0502020202020204" pitchFamily="34" charset="0"/>
            </a:endParaRPr>
          </a:p>
        </p:txBody>
      </p:sp>
      <p:sp>
        <p:nvSpPr>
          <p:cNvPr id="10243" name="Text Box 3">
            <a:extLst>
              <a:ext uri="{FF2B5EF4-FFF2-40B4-BE49-F238E27FC236}">
                <a16:creationId xmlns:a16="http://schemas.microsoft.com/office/drawing/2014/main" id="{BC063051-697D-4559-A739-F5D7C250B5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4" name="Rectangle 4">
            <a:extLst>
              <a:ext uri="{FF2B5EF4-FFF2-40B4-BE49-F238E27FC236}">
                <a16:creationId xmlns:a16="http://schemas.microsoft.com/office/drawing/2014/main" id="{68595B6B-6AF5-493B-BCB6-C8BAB1D1898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5" y="1490663"/>
            <a:ext cx="5105400" cy="436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Tx/>
              <a:buAutoNum type="arabicPeriod"/>
            </a:pPr>
            <a:r>
              <a:rPr lang="es-ES" altLang="es-CL" sz="2800" b="1">
                <a:latin typeface="Century Gothic" panose="020B0502020202020204" pitchFamily="34" charset="0"/>
              </a:rPr>
              <a:t>La tierna voz del Salvador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Nos habla conmovida.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Oíd al Médico de amor,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Que da a los muertos vida.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El tiene toda potestad,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Puede sanar tu enfermedad;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Lleno de gracia y bondad,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El Salvador bendito.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extLst>
              <a:ext uri="{FF2B5EF4-FFF2-40B4-BE49-F238E27FC236}">
                <a16:creationId xmlns:a16="http://schemas.microsoft.com/office/drawing/2014/main" id="{E3FAD843-0EE9-4FFB-8121-B63E53AB4BC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5E724465-001B-4A13-8CDA-FBD5019D454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5" y="1492250"/>
            <a:ext cx="5105400" cy="436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2. Confía tú en su bondad,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Del mal serás librado;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Tu fe te salva, ve en paz,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Jesús te ha sanado.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El tiene toda potestad,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Puede sanar tu enfermedad;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Lleno de gracia y bondad,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El Salvador bendito.</a:t>
            </a: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>
            <a:extLst>
              <a:ext uri="{FF2B5EF4-FFF2-40B4-BE49-F238E27FC236}">
                <a16:creationId xmlns:a16="http://schemas.microsoft.com/office/drawing/2014/main" id="{972A7113-1519-4CF5-89E3-D75C4D449AA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0C9304A7-C78A-4CCA-B290-CE31F143124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5" y="1493838"/>
            <a:ext cx="5511800" cy="436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3. Los sordos oyen, ciegos ven,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Jesús es quien los sana;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Los cojos sanan y andan bien,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Mediante su Palabra.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El tiene toda potestad,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Puede sanar tu enfermedad;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Lleno de gracia y bondad,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El Salvador bendito.</a:t>
            </a: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17</TotalTime>
  <Words>149</Words>
  <Application>Microsoft Office PowerPoint</Application>
  <PresentationFormat>Panorámica</PresentationFormat>
  <Paragraphs>34</Paragraphs>
  <Slides>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4</vt:i4>
      </vt:variant>
    </vt:vector>
  </HeadingPairs>
  <TitlesOfParts>
    <vt:vector size="12" baseType="lpstr">
      <vt:lpstr>Arial</vt:lpstr>
      <vt:lpstr>Calibri</vt:lpstr>
      <vt:lpstr>Calibri Light</vt:lpstr>
      <vt:lpstr>Century Gothic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2020-06-28T17:45:08Z</dcterms:modified>
</cp:coreProperties>
</file>