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946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9664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9865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8600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308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6991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9726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69062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93507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24579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0910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62078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70622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2871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439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39169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282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12547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27675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07280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551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2523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2340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85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58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731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6909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1363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9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3896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F3132F6-2CA0-4D85-BF72-A98BBE265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Cuán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Bienaventurado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Es!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A6A87AA-B877-48E6-92D2-FB000B5275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8822191-087A-4C9C-853C-E1E2ACDA2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7279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¡Cuán bienaventurado 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hombre cuyo gozo es la ley de su Señor!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prole participará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Del bien que Cristo le dará;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 poder, valor, viviendo en su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Prosperidad su hogar tendrá,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Riquezas él alcanzará en manos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Cimientos firmes al tener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Podráse siempre sostener;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Verán con gran vigor su nombre con honor.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460A6E1-B67F-41C5-8607-02726672B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088A09A-6DFA-49A6-BB4A-2628895DB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529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Del mal no teme, con 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Dios está su corazón; con Él reposará.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Sus enemigos al venir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Podrá con ellos combatir,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ellos lidiará y los derrotará.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Al pobre suele confortar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dones que acostumbra dar con liberalidad;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 justicia puede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resplandece dondequier,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posteridad tendrá la potestad.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142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2020-06-28T18:29:07Z</dcterms:modified>
</cp:coreProperties>
</file>