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03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173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4738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979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5424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5309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4087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5066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2919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8224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921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28519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4516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747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57711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44854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8563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27862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65845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37789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357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8482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269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981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204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9977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78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21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9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390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C438307-06A6-48E9-B0BC-A7FC9D4D7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Si Estoy Desalentado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BCD21D7-A352-491A-B27D-791F48DCE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7137ADB-3BEC-493E-B935-A69175AFB7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36175"/>
            <a:ext cx="681789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>
                <a:latin typeface="Century Gothic" panose="020B0502020202020204" pitchFamily="34" charset="0"/>
              </a:rPr>
              <a:t>Si estoy desalentado, con penas y temor,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Con cuitas oprimido, en pruebas y en dolor,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Entonces Cristo dice, mis pruebas al mirar,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Que su sostén y ayuda jamás me faltarán.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Por gracia Jesús me sostendrá,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nunca me faltará;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Si en sombras yo voy, y triste estoy,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Su gracia me sostendrá.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75ADCC1-B049-4BCB-93BA-C74F28209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FBB0E52-77E1-4C4F-972A-25971FC2C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36175"/>
            <a:ext cx="907256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2. Cuando en la dura prueba conmigo el mundo es cruel,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Cuando en la ruda lucha no hallo un amigo fiel,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Entonces llega a mi alma un eco celestial,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Es el Señor que dice que ayuda me dará.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Por gracia Jesús me sostendrá,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nunca me faltará;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Si en sombras yo voy, y triste estoy,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Su gracia me sostendrá.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748645D-78E3-4F12-9387-242E79FC1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AC93908-E3B4-4B57-BB0B-40C43A927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36175"/>
            <a:ext cx="907256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3. Cuando en mis aflicciones no puedo resistir,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Cuando a las tentaciones voy casi a sucumbir,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Entonces su socorro el Salvador me da,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Él ha prometido conmigo siempre estar.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Por gracia Jesús me sostendrá,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nunca me faltará;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Si en sombras yo voy, y triste estoy,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Su gracia me sostendrá.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207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2020-06-28T17:46:43Z</dcterms:modified>
</cp:coreProperties>
</file>