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7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518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8212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95502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985278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963556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616434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385891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265201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969528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201509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967002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97358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0164356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448702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217027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800095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646480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541623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9524759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593678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886246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94602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58709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88026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32198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57097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78645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97664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04787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081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3738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>
            <a:extLst>
              <a:ext uri="{FF2B5EF4-FFF2-40B4-BE49-F238E27FC236}">
                <a16:creationId xmlns:a16="http://schemas.microsoft.com/office/drawing/2014/main" id="{B4CCA64A-45A0-4A85-BE03-2452BCF878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836613"/>
            <a:ext cx="82296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_tradnl" altLang="en-US" sz="28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8. Alabad Al Gran Rey</a:t>
            </a: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7E73FD26-05AE-43A7-8793-14C1E2599B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ACE83872-8BC2-4FEC-8BE8-34138DD40B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5189" y="1700213"/>
            <a:ext cx="737552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1. 	Solemnes resuenen las voces de amor,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Con gran regocijo tributen loor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Al Rey Soberano, el Buen Salvador;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Dignísimo es Él del más alto honor.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		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Alabad, alabad, alabad al gran Rey,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Adorad, adorad, adoradle su grey.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Es nuestro Escudo, Baluarte y Sostén,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El Omnipotente por siglos. Amén.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B2A12129-8B77-422B-948C-7CD9E25BA8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EDE6A828-4850-4D2F-A6A8-B0B48B852B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3750" y="1773239"/>
            <a:ext cx="7886700" cy="4789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304800" algn="l"/>
                <a:tab pos="457200" algn="l"/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04800" algn="l"/>
                <a:tab pos="457200" algn="l"/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04800" algn="l"/>
                <a:tab pos="457200" algn="l"/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04800" algn="l"/>
                <a:tab pos="457200" algn="l"/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04800" algn="l"/>
                <a:tab pos="457200" algn="l"/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457200" algn="l"/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457200" algn="l"/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457200" algn="l"/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457200" algn="l"/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			Su amor infinito, ¿qué lengua dirá?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	Y ¿quién sus bondades jamás sondeará?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	Su misericordia no puede faltar,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	Mil himnos alaben su nombre sin par.</a:t>
            </a:r>
          </a:p>
          <a:p>
            <a:endParaRPr lang="es-MX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			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	Alabad, alabad, alabad al gran Rey,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	Adorad, adorad, adoradle su grey.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	Es nuestro Escudo, Baluarte y Sostén,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	El Omnipotente por siglos. Amén.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599F3029-74EA-45B1-A173-0293C2AD7E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598228E8-8232-4E16-9EF7-A8654B22C8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95551" y="1341439"/>
            <a:ext cx="7008813" cy="4789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		Inmensa la obra de Cristo en la cruz,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Enorme la culpa se ve por su luz: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Al mundo Él vino, nos iluminó,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Y por nuestras culpas el Justo murió.</a:t>
            </a:r>
          </a:p>
          <a:p>
            <a:endParaRPr lang="es-MX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		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Alabad, alabad, alabad al gran Rey,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Adorad, adorad, adoradle su grey.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Es nuestro Escudo, Baluarte y Sostén,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El Omnipotente por siglos. Amén.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D8D01C7D-6548-47C9-90A6-A2FDE3D05D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EF4EAD48-97CE-4793-995E-99093D2CE3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95551" y="1196975"/>
            <a:ext cx="7210425" cy="4789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	Velad, fieles todos, velad con fervor,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Que viene muy pronto Jesús, el Señor.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Con notas alegres vendrá a reinar;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A su eterna gloria os ha de llevar.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		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Alabad, alabad, alabad al gran Rey,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Adorad, adorad, adoradle su grey.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Es nuestro Escudo, Baluarte y Sostén,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El Omnipotente por siglos. Amén.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9</TotalTime>
  <Words>18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2020-06-28T17:14:20Z</dcterms:modified>
</cp:coreProperties>
</file>