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969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2675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4205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8070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1009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5103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4540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60954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52877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6908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669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02079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6176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0187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0903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93824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57106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95599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73419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17148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462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0632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432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703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621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8001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797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951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89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318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B25441E-4641-408D-A3F9-9AC2E1C40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Santo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Espíritu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Dios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6B8A252-3D3E-4497-8A92-FA9ED0C7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E2F4EB9-99FD-49D7-8F0E-2E732E7CA5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1828801"/>
            <a:ext cx="47117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Santo Espíritu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Guía fiel de mi alma sé;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Vence mi debilidad,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 mi inseguro pie.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Vuelve en gozo mi dolor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divino y dulce hablar,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divina en mi alma das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me invitas al Hogar.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3B0477C-936B-4B30-B7AF-92E486CFF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8E5F29B-59A1-4171-8454-C99631A4F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1" y="1752601"/>
            <a:ext cx="49942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Eres siempre Amigo fiel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tierra y en el mar;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contigo no hay temor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a las sombras ni al pesar.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tema el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ruja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a mí tu invitación,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"Vamos juntos al Hogar”.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BED1EF3-ABA9-4432-99CD-0380C76EA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D03E6E9-83FE-436F-9747-97DC31FFF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1676401"/>
            <a:ext cx="525938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Pronto el día de dolor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siempre pasará;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Ti, fiel Consolador,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al cielo entrando irá.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oiga yo tu voz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porque temer vagar;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llamas con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"Hijo, vamos al Hogar".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151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2020-06-28T17:34:25Z</dcterms:modified>
</cp:coreProperties>
</file>