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848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37005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21700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17012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38761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369627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852864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010055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051768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65788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64434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0330812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336955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964471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566522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207143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835615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423767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37368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281722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30311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27518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8388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97839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51910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08105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4375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3168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403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66283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9C5E7061-9B24-4154-B259-310494600B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303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Alabado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El Gran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Manantial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872F1108-1E65-4CB4-9DF4-B150C2BDD3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862C33FF-5720-4461-ADD5-124E99D5F8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52563"/>
            <a:ext cx="5257800" cy="540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600" b="1">
                <a:latin typeface="Century Gothic" panose="020B0502020202020204" pitchFamily="34" charset="0"/>
              </a:rPr>
              <a:t>¡Alabado el gran manantial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Que de sangre Dios nos mostró!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¡Alabado el Rey que murió;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Su pasión nos libra del mal!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Lejos del redil de mi Dueño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Vime pecador, perdido y vil,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El Cordero sangre vertió: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Me limpia sólo este raudal.</a:t>
            </a:r>
          </a:p>
          <a:p>
            <a:endParaRPr lang="es-ES" altLang="es-CL" sz="1000" b="1">
              <a:latin typeface="Century Gothic" panose="020B0502020202020204" pitchFamily="34" charset="0"/>
            </a:endParaRPr>
          </a:p>
          <a:p>
            <a:r>
              <a:rPr lang="es-ES" altLang="es-CL" sz="26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Sé que sólo así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Me emblanqueceré.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Lávame en tu sangre, Jesús,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Y nívea blancura tendré.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2F2C0869-E269-45BB-8C10-93F9BDDD34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1FAFF4F0-9632-4942-BE85-9653605A36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52563"/>
            <a:ext cx="5035550" cy="540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600" b="1">
                <a:latin typeface="Century Gothic" panose="020B0502020202020204" pitchFamily="34" charset="0"/>
              </a:rPr>
              <a:t>2. La punzante insignia llevó;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En la cruz dejó de vivir;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Grandes males quiso sufrir,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No en vano Cristo sufrió: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Al gran manantial conducido,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Que de mi maldad ha sido fin,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“Lávame” le pude decir,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Y nívea blancura me dio.</a:t>
            </a:r>
          </a:p>
          <a:p>
            <a:endParaRPr lang="es-ES" altLang="es-CL" sz="1000" b="1">
              <a:latin typeface="Century Gothic" panose="020B0502020202020204" pitchFamily="34" charset="0"/>
            </a:endParaRPr>
          </a:p>
          <a:p>
            <a:r>
              <a:rPr lang="es-ES" altLang="es-CL" sz="26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Sé que sólo así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Me emblanqueceré.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Lávame en tu sangre, Jesús,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Y nívea blancura tendré.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716517D9-AC1E-4504-A782-C8BFB0D7A6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492565CD-F281-4E67-A237-45C51C507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52563"/>
            <a:ext cx="5106988" cy="540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600" b="1">
                <a:latin typeface="Century Gothic" panose="020B0502020202020204" pitchFamily="34" charset="0"/>
              </a:rPr>
              <a:t>3. Padre, de Ti lejos vagué,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Extravióse mi corazón.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Como grana mis culpas son,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No con agua limpio seré.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A tu fuente magna hoy acudo,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Tu promesa creo, oh Jesús.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La eficaz virtud de tu don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La nívea blancura me dé.</a:t>
            </a:r>
          </a:p>
          <a:p>
            <a:endParaRPr lang="es-ES" altLang="es-CL" sz="1000" b="1">
              <a:latin typeface="Century Gothic" panose="020B0502020202020204" pitchFamily="34" charset="0"/>
            </a:endParaRPr>
          </a:p>
          <a:p>
            <a:r>
              <a:rPr lang="es-ES" altLang="es-CL" sz="26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Sé que sólo así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Me emblanqueceré.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Lávame en tu sangre, Jesús,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Y nívea blancura tendré.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30</TotalTime>
  <Words>224</Words>
  <Application>Microsoft Office PowerPoint</Application>
  <PresentationFormat>Panorámica</PresentationFormat>
  <Paragraphs>46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2020-06-28T18:13:42Z</dcterms:modified>
</cp:coreProperties>
</file>