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451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6806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2879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979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4648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9682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0730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7695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060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32851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9161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0361943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5518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1323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23599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9523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13494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58284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35881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00063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7831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6145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7480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520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5768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6150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645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9631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779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0520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03755A6-507A-494C-9D5E-6EF8FF339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63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Al Cristo Vivo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Sirvo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13AF8BA-7CDC-4F3A-89D8-511B3990DE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147B43BE-A918-4E39-AF36-1210375147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62506"/>
            <a:ext cx="8784777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700" b="1">
                <a:latin typeface="Century Gothic" panose="020B0502020202020204" pitchFamily="34" charset="0"/>
              </a:rPr>
              <a:t>1. Al Cristo vivo sirvo y Él en el mundo está;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Aunque otros lo negaren yo sé que Él vive ya.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Su mano tierna veo, su voz consuelo da,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Y cuando yo le llamo muy cerca está.</a:t>
            </a:r>
          </a:p>
          <a:p>
            <a:endParaRPr lang="es-ES" altLang="es-CL" sz="2700" b="1">
              <a:latin typeface="Century Gothic" panose="020B0502020202020204" pitchFamily="34" charset="0"/>
            </a:endParaRPr>
          </a:p>
          <a:p>
            <a:r>
              <a:rPr lang="es-ES" altLang="es-CL" sz="27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Él vive, Él vive, hoy vive el Salvador;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Conmigo está y me guardará mi amante Redentor.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Él vive, Él vive, me imparte salvación;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Sé que Él viviendo está porque vive en mi corazón.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A22F744-588A-44EC-A991-234C26897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34D3B44-6D65-4081-833E-91A89C258F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62506"/>
            <a:ext cx="8784777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700" b="1">
                <a:latin typeface="Century Gothic" panose="020B0502020202020204" pitchFamily="34" charset="0"/>
              </a:rPr>
              <a:t>2. En todo el mundo entero contemplo yo su amor,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Y al sentirme triste consuélame el Señor;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Seguro estoy que Cristo mi vida guiando está,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Y que otra vez al mundo regresará.</a:t>
            </a:r>
            <a:r>
              <a:rPr lang="es-ES" altLang="es-CL" sz="2700">
                <a:latin typeface="Tahoma" panose="020B0604030504040204" pitchFamily="34" charset="0"/>
              </a:rPr>
              <a:t> </a:t>
            </a:r>
            <a:endParaRPr lang="es-ES" altLang="es-CL" sz="2700" b="1">
              <a:latin typeface="Century Gothic" panose="020B0502020202020204" pitchFamily="34" charset="0"/>
            </a:endParaRPr>
          </a:p>
          <a:p>
            <a:endParaRPr lang="es-ES" altLang="es-CL" sz="2700" b="1">
              <a:latin typeface="Century Gothic" panose="020B0502020202020204" pitchFamily="34" charset="0"/>
            </a:endParaRPr>
          </a:p>
          <a:p>
            <a:r>
              <a:rPr lang="es-ES" altLang="es-CL" sz="27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Él vive, Él vive, hoy vive el Salvador;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Conmigo está y me guardará mi amante Redentor.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Él vive, Él vive, me imparte salvación;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Sé que Él viviendo está porque vive en mi corazón.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3F66CFB-8E2F-442A-8478-7929642B4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FFE7C28-52DE-413C-95F8-8E243F9ADA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62506"/>
            <a:ext cx="8784777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700" b="1">
                <a:latin typeface="Century Gothic" panose="020B0502020202020204" pitchFamily="34" charset="0"/>
              </a:rPr>
              <a:t>3. Regocijad, Cristianos, hoy himnos entonad;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Eternas aleluyas a Cristo el Rey cantad.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Ayuda y esperanza es del mundo pecador,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No hay otro tan amante como el Señor.</a:t>
            </a:r>
            <a:r>
              <a:rPr lang="es-ES" altLang="es-CL" sz="2700">
                <a:latin typeface="Century Gothic" panose="020B0502020202020204" pitchFamily="34" charset="0"/>
              </a:rPr>
              <a:t> </a:t>
            </a:r>
            <a:endParaRPr lang="es-ES" altLang="es-CL" sz="2700" b="1">
              <a:latin typeface="Century Gothic" panose="020B0502020202020204" pitchFamily="34" charset="0"/>
            </a:endParaRPr>
          </a:p>
          <a:p>
            <a:endParaRPr lang="es-ES" altLang="es-CL" sz="2700" b="1">
              <a:latin typeface="Century Gothic" panose="020B0502020202020204" pitchFamily="34" charset="0"/>
            </a:endParaRPr>
          </a:p>
          <a:p>
            <a:r>
              <a:rPr lang="es-ES" altLang="es-CL" sz="27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Él vive, Él vive, hoy vive el Salvador;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Conmigo está y me guardará mi amante Redentor.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Él vive, Él vive, me imparte salvación;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Sé que Él viviendo está porque vive en mi corazón.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253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2020-06-28T17:27:23Z</dcterms:modified>
</cp:coreProperties>
</file>