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351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992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9351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18151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343881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8542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53839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8951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19623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8912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5692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0795331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34692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68438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40452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19249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286169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341467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611933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0629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9952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396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5627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39400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4419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2588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2651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7442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511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9089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4818FC6B-E7D6-47EF-828F-61E5B51048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188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Guíame, Oh Salvador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C50FE7EE-325F-46B6-AEFD-7C037C0564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9D3C9352-7E9B-4CBF-9EFB-D258F95CCE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508126"/>
            <a:ext cx="50625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Guíame, oh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la vía de salud;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tu lado no hay temor,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hay gozo, paz, quietud.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me dejes, ¡oh Señor!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Siendo Tú mi Guía fiel,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Seré más que vencedor.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BE925EAA-2AA5-4214-BFCC-BCBB3C3AF1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1708F108-27C7-4142-B134-8CE4C2C663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509714"/>
            <a:ext cx="48355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No me dejes, oh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Mientras en el mundo esté;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haz que arribe sin temor,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 feliz por fin seré.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me dejes, ¡oh Señor!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Siendo Tú mi Guía fiel,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Seré más que vencedor.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D2BF6A1A-7590-4B3B-90D3-6EFE9C85D1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BED2524C-80B2-48A3-9CFC-F982A41859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511301"/>
            <a:ext cx="49815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Tú, de mi alma salvación,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ruda tempestad,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venir la tentación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Dame ayuda por piedad.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me dejes, ¡oh Señor!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Siendo Tú mi Guía fiel,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Seré más que vencedor.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98</TotalTime>
  <Words>161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2020-06-28T17:51:04Z</dcterms:modified>
</cp:coreProperties>
</file>