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8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1278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3938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7590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6338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6325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9951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14837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278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8290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5040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026481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8502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4352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48829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841566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4350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17798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9199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8976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65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286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461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2147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70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054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690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231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8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625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BB08AAE-19B7-4F12-AA17-038950167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195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Al Ser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Tentado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79BCEEE-BBAE-4BB4-AE2E-90574EED0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B1D655F3-856A-46EF-8CF4-2997D9140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1612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Cristo, al ser tentado, ruega Tú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por ser tan débil no Te niegue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yo vacile, tenme,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no caiga nunca; óyeme,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Este mundo quiere mi alma fascinar,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Quiere con sus bienes mi alma dominar;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que yo recuerde tu dolor por mí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en el Calvario Tú sufriste allí.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B00F124-925A-4B9A-9EEE-B47CFFDDBC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08FB0F7-0D04-4CAC-B8E9-CC622E983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8486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tristezas, pruebas, penas y dolor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Vienen, y mi vida llenan de amargor;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compasivo, a mi ayuda ven,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 Ti siempre encuentre todo mi sostén.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Cuando de este mundo haya de partir,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hora llegue en que he de 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mi esperanza, hazme en Ti confiar,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Llévame, Te ruego, a tu eterno hogar.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157</Words>
  <Application>Microsoft Office PowerPoint</Application>
  <PresentationFormat>Panorámica</PresentationFormat>
  <Paragraphs>23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2020-06-28T17:52:11Z</dcterms:modified>
</cp:coreProperties>
</file>