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709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8034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705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1322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8188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4482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882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6439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34194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83090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6679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9516413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28323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47598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43623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82726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40176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29821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11477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47266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2705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6292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9539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755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5322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3391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614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9571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34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2003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B23C9A2-DFD8-4BCD-9699-7DE533B9A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138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Salvador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Mío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23BFB9C-D4AF-47C9-8A3A-B3E0848DBD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B3959424-FD65-432A-969F-A0F401D02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0182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Salvador mío, como Tú eres,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Puro y santo quiero vivir.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Dejando atrás los vanos placeres,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tus pisadas quiero seguir.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Hazme, oh Cristo, como Tú eres,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ser inunda con tu poder.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en tu gloria, Padre bendito.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semejanza quiero tener.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D1C9F91-1794-47ED-BAC7-301AE296C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67E089D-EA1E-451E-9C51-66F9BC32D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9896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Hazme valiente, fiel y benigno,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Dispuesto siempre a perdonar;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Quiero en mi vida ser compasivo,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Fiel proclamando tu voluntad.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Hazme, oh Cristo, como Tú eres,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ser inunda con tu poder.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en tu gloria, Padre bendito.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semejanza quiero tener.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B799E01-4CC6-4C1E-B47D-6DBBE7CF8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B75430E-F9AA-4F4D-96B8-51D818D9DA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5738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Quiero ser dócil, manso y humilde,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sumiso, siempre leal;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ser entero gloria te rinde,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Busca anhelante tu santidad.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Hazme, oh Cristo, como Tú eres,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ser inunda con tu poder.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en tu gloria, Padre bendito.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semejanza quiero tener.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B5BCD9B3-55B0-44A5-898E-67C914BE8D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5BA1B3EF-1B50-470F-8E56-17516247ED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6975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Hoy purifica toda mi alma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fuego santo de tu altar,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desarraigue  todo lo malo,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que Tú la puedas usar.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Hazme, oh Cristo, como Tú eres,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ser inunda con tu poder.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en tu gloria, Padre bendito.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semejanza quiero tener.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238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2020-06-28T17:43:27Z</dcterms:modified>
</cp:coreProperties>
</file>