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7" r:id="rId1"/>
    <p:sldMasterId id="2147483725" r:id="rId2"/>
  </p:sldMasterIdLst>
  <p:sldIdLst>
    <p:sldId id="256" r:id="rId3"/>
    <p:sldId id="257" r:id="rId4"/>
    <p:sldId id="258" r:id="rId5"/>
    <p:sldId id="259" r:id="rId6"/>
    <p:sldId id="260" r:id="rId7"/>
  </p:sldIdLst>
  <p:sldSz cx="12192000" cy="6858000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4754" autoAdjust="0"/>
    <p:restoredTop sz="90929"/>
  </p:normalViewPr>
  <p:slideViewPr>
    <p:cSldViewPr>
      <p:cViewPr varScale="1">
        <p:scale>
          <a:sx n="75" d="100"/>
          <a:sy n="75" d="100"/>
        </p:scale>
        <p:origin x="1373" y="43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42160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364727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3190716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50318271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19326559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79847862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05349836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88673680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>
            <a:extLst>
              <a:ext uri="{FF2B5EF4-FFF2-40B4-BE49-F238E27FC236}">
                <a16:creationId xmlns:a16="http://schemas.microsoft.com/office/drawing/2014/main" id="{78029361-AB52-425E-9F63-BD14150C5F1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8" name="Título 7">
            <a:extLst>
              <a:ext uri="{FF2B5EF4-FFF2-40B4-BE49-F238E27FC236}">
                <a16:creationId xmlns:a16="http://schemas.microsoft.com/office/drawing/2014/main" id="{28D1CA77-E457-4B0A-A2DD-6D001CBBC6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00324350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02DE3DD-8E2A-40B7-9F48-1A162F26E99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925318D4-7D57-4E66-8C7E-CF489EE65D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9AEF4B4-4868-4481-8B2E-7C1FBB9B02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285587E-CEE9-46AA-9971-0061F30238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9031E01-0071-4492-ACD8-3DBFD45DA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87320836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A5C711E-0338-41C9-BD25-BC9B88D130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AB38332-3F85-4E4D-A7C4-DD90898CAD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E217A71-EB9B-4EB1-B2FE-C5905DEB11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B973C03-7405-491F-B830-7B8BA510E3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464A0D4-6FC3-4675-9F9F-3FACA739E4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528770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s-CL"/>
          </a:p>
        </p:txBody>
      </p:sp>
    </p:spTree>
    <p:extLst>
      <p:ext uri="{BB962C8B-B14F-4D97-AF65-F5344CB8AC3E}">
        <p14:creationId xmlns:p14="http://schemas.microsoft.com/office/powerpoint/2010/main" val="190021456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7758B4F-10FF-4C7A-9B77-A9C1314043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EDF58B1-944A-412C-8D30-E07EB9B58D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0F27281-B5FE-439E-BA96-CD61B712E3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38F978F-97AF-4026-96CB-47B65C474A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FD0B81D-6416-4B5F-B123-3156FD77FA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23200934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EC6F0D8-1D55-4F53-9F7A-C23E442F32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9B8B206-132E-49E8-8F8D-898897475CA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11E5EDED-0377-4242-A6E8-73229F1C54B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1A5CC31-DFCC-4076-A283-6B26DD41C0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77F6FC3B-EAE2-4DDE-9180-18936C7EB6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C9F78FE-AAD8-494D-B75F-B91FF96C82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87394270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DC06822-14DC-460D-8A21-A76D83D354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163C4619-37C1-4418-AC0C-331DE0AF66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7284D5B8-0A2B-491E-9434-47C1D99FC6D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AFB76AC6-95F8-4100-BA6F-68A722A600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6C602787-E19A-4EE0-AE2D-FEE1EB67AA3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074C4D2B-FF6E-48E4-9F0D-51B1FCA8D3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AA05D374-6074-461D-9376-CD2217883E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29DB2DF9-D4C3-40FA-9DA7-C43BFB5235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55669544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024EAFA-BE11-48C3-9711-28D12C73D8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62367187-2940-4AA9-B715-BF5C56C09E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AEEB8A5F-A6DB-4963-A1E5-726E13B69A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C8DE81C0-BB47-4011-90B8-423AC16D43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55299825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0C16918B-0197-4516-8CA5-0D3C228F98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7E8FBCFF-1923-4241-AF4B-7DD97BFD6E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7F7E56ED-7BA6-4F44-9676-8E842488A4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70447144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77D7F39-BCD2-49C7-B785-EF41941079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8197F22-3840-47A8-ABF9-F06241DFAA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D59B384E-B31B-4020-A6E8-A28A883511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99761B4-ED33-4A70-93CF-0D41FBA66A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5A47C85C-F18B-472E-9ECC-68CD4A0E27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B621D54-F414-4C59-9C00-7A0C675150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14133583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E3A6FE6-E5FB-49B8-A779-33AD26CC6E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C5A66844-2F8A-4C46-92D6-D5F8618712B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91BBF3AD-1563-4C2B-8065-BBE364B5012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DF8ED47A-FD27-4BA9-9BDB-D7A15C4AA7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0A211BC7-1760-460D-B2CB-958000F014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35BB3A11-60C2-4EFC-9A28-571C42AA06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23643304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92C0128-08F6-4763-9F2A-C4207E5780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B8E317FF-AA88-4997-ABDE-1A507CED7CA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633CAE2-912C-4BC1-A739-DF7570C73F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0B6D081-83F9-4DB9-B3D6-E2F8A75CA9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B8A67AA-C763-423C-9192-325FEB804F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5989927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877B9999-157C-45B0-8214-750D0B94040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7231BD34-536D-4B9C-B58F-832578F692A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36D9A0E-3643-4953-B9BA-67B5FEFFF0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25B332A-7711-48A0-9A5C-EC1C2ABB8D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5A2EBC4-1376-4EE3-A654-96D55BCCCB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9995072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6011395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365827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1474771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5880139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1448115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6302001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99885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86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A38ACF05-B2A0-4CF6-8FC7-45C2E23A6946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35" y="133350"/>
            <a:ext cx="2468919" cy="10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27550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  <p:sldLayoutId id="2147483719" r:id="rId12"/>
    <p:sldLayoutId id="2147483720" r:id="rId13"/>
    <p:sldLayoutId id="2147483721" r:id="rId14"/>
    <p:sldLayoutId id="2147483722" r:id="rId15"/>
    <p:sldLayoutId id="2147483723" r:id="rId16"/>
    <p:sldLayoutId id="2147483724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0764A8C5-901E-4B26-A9C3-C37F311AAB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969FFC4-9B71-4C71-B0FE-7F2869D01D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62B4441-4E1C-4694-996B-A55A645B8DE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926257D-A514-4D06-B9F5-34D8E630396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FE3EC97-8656-4361-A8D4-D2E724C60A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1738109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>
            <a:extLst>
              <a:ext uri="{FF2B5EF4-FFF2-40B4-BE49-F238E27FC236}">
                <a16:creationId xmlns:a16="http://schemas.microsoft.com/office/drawing/2014/main" id="{02D817F1-4072-41E3-BDF5-B8A7F777388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0" y="620713"/>
            <a:ext cx="9144000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altLang="en-US" sz="2600" b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109</a:t>
            </a:r>
            <a:r>
              <a:rPr lang="es-ES_tradnl" altLang="en-US" sz="2600" b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. </a:t>
            </a:r>
            <a:r>
              <a:rPr lang="en-US" altLang="en-US" sz="2600" b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Salvo En Los Tiernos Brazos</a:t>
            </a:r>
            <a:endParaRPr lang="es-ES_tradnl" altLang="en-US" sz="2600" b="1">
              <a:solidFill>
                <a:schemeClr val="accent5">
                  <a:lumMod val="7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10243" name="Text Box 3">
            <a:extLst>
              <a:ext uri="{FF2B5EF4-FFF2-40B4-BE49-F238E27FC236}">
                <a16:creationId xmlns:a16="http://schemas.microsoft.com/office/drawing/2014/main" id="{C47C3E20-53B9-47C0-AF47-39F6450F4C4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0244" name="Rectangle 4">
            <a:extLst>
              <a:ext uri="{FF2B5EF4-FFF2-40B4-BE49-F238E27FC236}">
                <a16:creationId xmlns:a16="http://schemas.microsoft.com/office/drawing/2014/main" id="{02077B71-D2B6-48E7-BF47-FA7AA67E4DA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6" y="1484314"/>
            <a:ext cx="8118475" cy="3508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s-ES" altLang="es-CL" sz="2800" b="1">
                <a:latin typeface="Century Gothic" panose="020B0502020202020204" pitchFamily="34" charset="0"/>
              </a:rPr>
              <a:t>1. Salvo en los tiernos brazos de mi Jesús seré,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 en su amoroso pecho dulce reposaré.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Éste es sin duda el eco de celestial canción,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Que de inefable gozo llena mi corazón.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Salvo en los tiernos brazos de mi Jesús seré,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 en su amoroso pecho dulce reposaré.</a:t>
            </a:r>
            <a:r>
              <a:rPr lang="es-ES" altLang="es-CL" sz="2800">
                <a:latin typeface="Century Gothic" panose="020B0502020202020204" pitchFamily="34" charset="0"/>
              </a:rPr>
              <a:t> </a:t>
            </a: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2">
            <a:extLst>
              <a:ext uri="{FF2B5EF4-FFF2-40B4-BE49-F238E27FC236}">
                <a16:creationId xmlns:a16="http://schemas.microsoft.com/office/drawing/2014/main" id="{26D4788C-1425-48C4-AA81-CA3FB1A25A4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1267" name="Rectangle 3">
            <a:extLst>
              <a:ext uri="{FF2B5EF4-FFF2-40B4-BE49-F238E27FC236}">
                <a16:creationId xmlns:a16="http://schemas.microsoft.com/office/drawing/2014/main" id="{0B246718-1A2D-4DAF-9C3A-12238CB9F79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5" y="1484314"/>
            <a:ext cx="8485188" cy="3508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s-ES" altLang="es-CL" sz="2800" b="1">
                <a:latin typeface="Century Gothic" panose="020B0502020202020204" pitchFamily="34" charset="0"/>
              </a:rPr>
              <a:t>2. Tiende Jesús los brazos, bríndame su amistad: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A su poder me acojo, no hay para mí ansiedad.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No temeré si ruge hórrida tentación,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Ni causará el pecado daño en mi corazón.</a:t>
            </a:r>
            <a:r>
              <a:rPr lang="es-ES" altLang="es-CL" sz="2800">
                <a:latin typeface="Century Gothic" panose="020B0502020202020204" pitchFamily="34" charset="0"/>
              </a:rPr>
              <a:t> </a:t>
            </a:r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Salvo en los tiernos brazos de mi Jesús seré,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 en su amoroso pecho dulce reposaré.</a:t>
            </a:r>
            <a:r>
              <a:rPr lang="es-ES" altLang="es-CL" sz="2800">
                <a:latin typeface="Century Gothic" panose="020B0502020202020204" pitchFamily="34" charset="0"/>
              </a:rPr>
              <a:t> </a:t>
            </a: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2">
            <a:extLst>
              <a:ext uri="{FF2B5EF4-FFF2-40B4-BE49-F238E27FC236}">
                <a16:creationId xmlns:a16="http://schemas.microsoft.com/office/drawing/2014/main" id="{833E2D93-75B7-4C25-A2F7-5C619F5EEE5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2291" name="Rectangle 3">
            <a:extLst>
              <a:ext uri="{FF2B5EF4-FFF2-40B4-BE49-F238E27FC236}">
                <a16:creationId xmlns:a16="http://schemas.microsoft.com/office/drawing/2014/main" id="{48C84814-D50B-4EE4-B1E5-95D56B62149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6" y="1484314"/>
            <a:ext cx="7720013" cy="3508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s-ES" altLang="es-CL" sz="2800" b="1">
                <a:latin typeface="Century Gothic" panose="020B0502020202020204" pitchFamily="34" charset="0"/>
              </a:rPr>
              <a:t>3. De sus amantes brazos la gran solicitud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Me libra de tristeza, me libra de inquietud.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 si tal vez hay pruebas, fáciles pasarán;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Lágrimas si vertiere pronto se enjugarán.</a:t>
            </a:r>
            <a:r>
              <a:rPr lang="es-ES" altLang="es-CL" sz="2800">
                <a:latin typeface="Century Gothic" panose="020B0502020202020204" pitchFamily="34" charset="0"/>
              </a:rPr>
              <a:t> </a:t>
            </a:r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Salvo en los tiernos brazos de mi Jesús seré,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 en su amoroso pecho dulce reposaré.</a:t>
            </a:r>
            <a:r>
              <a:rPr lang="es-ES" altLang="es-CL" sz="2800">
                <a:latin typeface="Century Gothic" panose="020B0502020202020204" pitchFamily="34" charset="0"/>
              </a:rPr>
              <a:t> </a:t>
            </a:r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2">
            <a:extLst>
              <a:ext uri="{FF2B5EF4-FFF2-40B4-BE49-F238E27FC236}">
                <a16:creationId xmlns:a16="http://schemas.microsoft.com/office/drawing/2014/main" id="{6A21A546-FC75-4658-88CC-8FFCC91B834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3315" name="Rectangle 3">
            <a:extLst>
              <a:ext uri="{FF2B5EF4-FFF2-40B4-BE49-F238E27FC236}">
                <a16:creationId xmlns:a16="http://schemas.microsoft.com/office/drawing/2014/main" id="{9DAF9F07-DFA4-4135-8BB2-FFC765E3680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6" y="1484314"/>
            <a:ext cx="8480425" cy="3508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s-ES" altLang="es-CL" sz="2800" b="1">
                <a:latin typeface="Century Gothic" panose="020B0502020202020204" pitchFamily="34" charset="0"/>
              </a:rPr>
              <a:t>4. Y cruzaré la noche lóbrega, sin temor,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Hasta que venga el día de perennal fulgor.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¡Cuán placentero entonces con Él será morar!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 en la mansión de gloria siempre con Él reinar.</a:t>
            </a:r>
            <a:r>
              <a:rPr lang="es-ES" altLang="es-CL" sz="2800">
                <a:latin typeface="Century Gothic" panose="020B0502020202020204" pitchFamily="34" charset="0"/>
              </a:rPr>
              <a:t> </a:t>
            </a:r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Salvo en los tiernos brazos de mi Jesús seré,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 en su amoroso pecho dulce reposaré.</a:t>
            </a:r>
            <a:r>
              <a:rPr lang="es-ES" altLang="es-CL" sz="2800">
                <a:latin typeface="Century Gothic" panose="020B0502020202020204" pitchFamily="34" charset="0"/>
              </a:rPr>
              <a:t> </a:t>
            </a:r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537878A9-0E95-4809-A79D-814704DFD2CD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6326" y="2672223"/>
            <a:ext cx="3579348" cy="1513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1249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Himnos IEA">
  <a:themeElements>
    <a:clrScheme name="Espiral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Espiral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Espiral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Himnos IEA" id="{294449CA-086C-4A6E-9BBC-2F4265094051}" vid="{47B9E042-5999-45E1-9D07-E8026F988FC1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Himnos 2a VALDIVIA</Template>
  <TotalTime>24</TotalTime>
  <Words>244</Words>
  <Application>Microsoft Office PowerPoint</Application>
  <PresentationFormat>Panorámica</PresentationFormat>
  <Paragraphs>37</Paragraphs>
  <Slides>5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5</vt:i4>
      </vt:variant>
    </vt:vector>
  </HeadingPairs>
  <TitlesOfParts>
    <vt:vector size="13" baseType="lpstr">
      <vt:lpstr>Arial</vt:lpstr>
      <vt:lpstr>Calibri</vt:lpstr>
      <vt:lpstr>Calibri Light</vt:lpstr>
      <vt:lpstr>Century Gothic</vt:lpstr>
      <vt:lpstr>Trebuchet MS</vt:lpstr>
      <vt:lpstr>Wingdings 3</vt:lpstr>
      <vt:lpstr>Himnos IEA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poteiro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JP Oyarce</dc:creator>
  <cp:lastModifiedBy>JP Oyarce</cp:lastModifiedBy>
  <cp:revision>7</cp:revision>
  <dcterms:created xsi:type="dcterms:W3CDTF">2009-10-18T19:42:14Z</dcterms:created>
  <dcterms:modified xsi:type="dcterms:W3CDTF">2020-06-28T17:37:57Z</dcterms:modified>
</cp:coreProperties>
</file>