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591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320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7079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2207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2896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6722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7027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61193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9154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07570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51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60226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0160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91532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48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341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0681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9543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0545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0817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21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49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431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967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194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365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998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642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918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284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07D3C698-C570-4E13-9D60-14909D9AE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9215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11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Loor Te Ofrecemos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B50D2941-897F-4AD9-AD18-9B502F588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3C1879AA-1E00-48A4-943D-75E8F67ED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0" y="1344614"/>
            <a:ext cx="829945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Loor  Te ofrecemos, Creador y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Dios nuestro,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Tributo traemos por tu redención;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Te lo presentamos, y humildes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Te adoramos,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Tu nombre bendecimos en dulce canción.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		Dios de nuestros padres, Te glorificamos,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Por niebla y tormenta tu guía nos das;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 dificultades tus sin igual bondades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Nos salvan, y vencerlas, Señor, nos harás.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8984488-CF12-4BE1-A9C1-2459702F9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1B2F31A-61A7-48A5-BA6B-E5D88950F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3" y="1700214"/>
            <a:ext cx="77660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		Con voces unidas a Ti cantaremos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Antemas gloriosos de grato loor;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Tu mano que guía nos lleva todavía;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 nombre tuyo siempre daremos honor.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15</Words>
  <Application>Microsoft Office PowerPoint</Application>
  <PresentationFormat>Panorámica</PresentationFormat>
  <Paragraphs>18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2020-06-28T17:14:51Z</dcterms:modified>
</cp:coreProperties>
</file>