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8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331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0621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355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1495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0525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5715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6812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6339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2758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388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755950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51072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1326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82408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47569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59643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5193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96850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40056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123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513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3319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339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715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5224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993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68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23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4941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471D8C2-72EC-41CD-B8B6-5D9EB6D38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68</a:t>
            </a:r>
            <a:r>
              <a:rPr lang="es-ES_tradnl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Cristo Coronad</a:t>
            </a:r>
            <a:endParaRPr lang="es-ES_tradnl" altLang="en-US" sz="28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83EF4DE-1D9B-42D1-BF2A-2E21EB7A4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7E9DA62-EF27-4B98-932A-D89C17FB8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73125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A Cristo coronad divino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Sentado en alta majestad es digno de loor;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Rey de gloria y paz loores tributad,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bendecidle al Inmortal por toda eternidad.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A Cristo coronad Señor de nuestro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Rey triunfante celebrad, glorioso vencedor;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Potente Rey de paz el triunfo consumó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su muerte de dolor su grande amor mostró.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6959A6E-1775-4A74-905C-31408CEA0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B9818D1-1331-48E9-A16C-5E9F4E59D7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6106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 Cristo coronad Señor de vida y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alabanzas proclamad los triunfos de la cruz.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Él solo adorad, Señor de salvación;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Loor eterno tributad de todo corazón.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113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2020-06-28T17:28:09Z</dcterms:modified>
</cp:coreProperties>
</file>