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30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195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93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105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187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7676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7180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0415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94677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9274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7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082340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112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5002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6834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5078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7149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1855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17576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32582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4276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579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903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60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590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1314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04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435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9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201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22A508F-E700-49F3-AFF5-F23BCC800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Abre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Mis Ojos A La Luz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451E510-E33B-4E9D-8C22-DE4544F1B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7E9A349-F7CF-45AC-A5D2-97A97D967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5229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Abre mis ojos a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rostro quiero ver,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Pon en mi corazón tu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dame paz y santidad.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Humildemente acudo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tu tierna voz oí;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guía sé, Espíritu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5E1D587-68A6-4512-9C5B-76E6CFEA7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51FAA41-C988-4920-AE67-98637E7A9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800725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Abre mi oído a tu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quiero oír con claridad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dulce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mi bendito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Consagro a Ti mi frágil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 yo quiero hacer;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ser, Espíritu Consolador.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6E50EE3-3ED7-4C7E-86EA-A9FC84B05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81B7E2E-C894-46E4-BB75-A844E0C0E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662613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Abre mis labios para hablar,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todo el mundo proclamar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Tú viniste a rescatar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más perdido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mies es mucha, oh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Obreros faltan de valor;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Heme aquí, Espíritu Consolador.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B2B5BA0-0E21-4BFB-B355-DF8F8CA63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6CB3B94-B9F0-4CD7-BE34-3E1AA11C5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926138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Abre mi mente para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tu amor y gran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tu gracia para triunfar,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hazme en la lucha vencedor.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 Tú mi escondedero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aumenta mi valor y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mano ten, Espíritu Consolador.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69DB539D-7D25-4AB6-8AB7-942E37B01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2AAD43E-F3DD-43C0-969B-22D811EB4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721350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Abre las puertas que al entrar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palacio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Pueda tu dulce paz contemplar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toda la eternidad.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en tu presencia esté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santo nombre alabaré;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Mora en mí, Espíritu Consolador.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236</Words>
  <Application>Microsoft Office PowerPoint</Application>
  <PresentationFormat>Panorámica</PresentationFormat>
  <Paragraphs>41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2020-06-28T17:43:58Z</dcterms:modified>
</cp:coreProperties>
</file>