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505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262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824458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4719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543602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59386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6318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525824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55005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84083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0713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5513247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02087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169921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94393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632339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633346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61539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16248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31071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6363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7699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1445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6502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1858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37788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3924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5829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934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9705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D6564EA4-B171-4819-9160-D28F53D00A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129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Sed Puros Y Santos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0D0AC0E2-7AC2-443D-9535-49E9D49B7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0908D155-53B8-472A-9F57-3A939710AC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6959600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Sed puros y santos, mirad al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Permaneced fieles siempre en oración;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Leed la Palabra del buen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Socorred al débil, mostrad compasión.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Sed puros y santos, Dios nos Juzgará,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Orad en secreto, respuesta vendrá;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Espíritu Santo revela a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su semejanza en nos Él pondrá.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727BA63-2AE4-47E6-BE96-B2E3E8912B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944E795-89B7-4844-995F-03C07DACA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52475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Sed puros y santos, Cristo nos guiará;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Seguid su camino, en Él confiad;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paz o en pena la calma dará,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Quien nos ha salvado de nuestra maldad.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113</TotalTime>
  <Words>108</Words>
  <Application>Microsoft Office PowerPoint</Application>
  <PresentationFormat>Panorámica</PresentationFormat>
  <Paragraphs>16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2020-06-28T17:42:06Z</dcterms:modified>
</cp:coreProperties>
</file>