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8" r:id="rId4"/>
    <p:sldId id="257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1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31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6380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4911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252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1042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3814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2573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9191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62106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258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02914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05704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5298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54325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32196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87558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9652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4961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771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5776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360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44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8294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287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14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54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491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87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FB45F3E-E35A-45B1-9253-DC033285B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Cantar De Él Deseo Yo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5965868-240A-4F78-ACAC-CFAAA1216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958B0D0-C26A-4A01-9F02-4DB385733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911350"/>
            <a:ext cx="78708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Cantar de Él deseo yo, por Él salvado soy,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 de Él que me salvó, a Él daré loor.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 canto de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 a mi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A9ED241-D0CF-4190-8811-CC68884D9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1447800"/>
            <a:ext cx="861060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CL" sz="2800" b="1">
                <a:latin typeface="Century Gothic" panose="020B0502020202020204" pitchFamily="34" charset="0"/>
              </a:rPr>
              <a:t>2. Me llena hoy el corazón su paz y gran amor,</a:t>
            </a:r>
          </a:p>
          <a:p>
            <a:pPr>
              <a:spcBef>
                <a:spcPct val="50000"/>
              </a:spcBef>
            </a:pPr>
            <a:r>
              <a:rPr lang="es-ES" altLang="es-CL" sz="2800" b="1">
                <a:latin typeface="Century Gothic" panose="020B0502020202020204" pitchFamily="34" charset="0"/>
              </a:rPr>
              <a:t>Y gozo da en aflicción la gracia del Señor.</a:t>
            </a:r>
          </a:p>
          <a:p>
            <a:pPr>
              <a:spcBef>
                <a:spcPct val="50000"/>
              </a:spcBef>
            </a:pP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 canto de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 a mi Salvador!</a:t>
            </a:r>
          </a:p>
          <a:p>
            <a:pPr>
              <a:spcBef>
                <a:spcPct val="50000"/>
              </a:spcBef>
            </a:pPr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1A96DF6-32A0-455C-B3A8-BE147E001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CEDFF21-33DC-4C12-BAF9-6DC51DECA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1" y="1447801"/>
            <a:ext cx="8435975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La certidumbre tengo yo de que salvado soy,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su sangre derramó, por Él salvado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 canto de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 a mi Salvador!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5423DDCB-0DCE-4107-A96F-600053DF8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0" y="1524000"/>
            <a:ext cx="88392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altLang="es-CL" sz="2800" b="1">
                <a:latin typeface="Century Gothic" panose="020B0502020202020204" pitchFamily="34" charset="0"/>
              </a:rPr>
              <a:t>4. Tu dulce voluntad, Señor, deseo hoy cumplir,</a:t>
            </a:r>
          </a:p>
          <a:p>
            <a:pPr>
              <a:spcBef>
                <a:spcPct val="50000"/>
              </a:spcBef>
            </a:pPr>
            <a:r>
              <a:rPr lang="es-ES" altLang="es-CL" sz="2800" b="1">
                <a:latin typeface="Century Gothic" panose="020B0502020202020204" pitchFamily="34" charset="0"/>
              </a:rPr>
              <a:t>Y por tu gracia y amor al cielo quiero ir.</a:t>
            </a:r>
          </a:p>
          <a:p>
            <a:pPr>
              <a:spcBef>
                <a:spcPct val="50000"/>
              </a:spcBef>
            </a:pP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 canto de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Salvado soy por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¡Aleluya a mi Salvador!</a:t>
            </a:r>
          </a:p>
          <a:p>
            <a:pPr>
              <a:spcBef>
                <a:spcPct val="50000"/>
              </a:spcBef>
            </a:pPr>
            <a:endParaRPr lang="es-ES" altLang="es-CL" sz="2800" b="1">
              <a:latin typeface="Century Gothic" panose="020B0502020202020204" pitchFamily="34" charset="0"/>
            </a:endParaRPr>
          </a:p>
          <a:p>
            <a:pPr>
              <a:spcBef>
                <a:spcPct val="50000"/>
              </a:spcBef>
            </a:pPr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14</TotalTime>
  <Words>212</Words>
  <Application>Microsoft Office PowerPoint</Application>
  <PresentationFormat>Panorámica</PresentationFormat>
  <Paragraphs>35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2020-06-28T18:05:42Z</dcterms:modified>
</cp:coreProperties>
</file>