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81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335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3508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78113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2690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30662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78278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4164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7821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6669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2225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6979153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49092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9537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17234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184674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05398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739061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967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52867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576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42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1184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903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595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27195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0292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0730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373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9997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434B278-EC48-45EF-B23F-B3B7948AE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¿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Qué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Puede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Dar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Perdón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08EC147D-36EC-4936-882B-72F7E17FE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60149DD9-3A85-40FD-A7C6-D3E58E50F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4951"/>
            <a:ext cx="822483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>
                <a:latin typeface="Century Gothic" panose="020B0502020202020204" pitchFamily="34" charset="0"/>
              </a:rPr>
              <a:t>¿Qué me puede dar perdón?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¿Y un nuevo corazón? 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Precioso es el raudal,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limpia todo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manantial,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C012F9C-A29A-457B-9378-1506B41A4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81E5AB41-0F44-41F1-9140-D9D8EEE98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506539"/>
            <a:ext cx="79295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Fue el rescate eficaz,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Trajo santidad y paz, 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Precioso es el raudal,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limpia todo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manantial,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6FAE8102-93E0-47F1-B2AC-F0B747AB9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4980AEDD-7280-452B-8509-78DDEFB75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8126"/>
            <a:ext cx="80406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Veo para mí salud,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Tiene de sanar virtud, 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Precioso es el raudal,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limpia todo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manantial,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4A364ADF-44DB-4A09-B6B0-9F110817F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0E3DE7F-0326-43AC-A83D-68DE102E21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1509714"/>
            <a:ext cx="784225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Cantaré junto a sus pies,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El Cordero digno es, 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Precioso es el raudal,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limpia todo mal;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hay otro manantial,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Sólo de Jesús la sangre.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203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2020-06-28T18:06:48Z</dcterms:modified>
</cp:coreProperties>
</file>