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14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73026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511674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997229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783598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69068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027705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546424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80400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284185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438316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168731137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177299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3008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5601167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3204900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4567310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2512698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461137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1630588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83056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50169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29427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1969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74466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052447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91689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186120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8791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04551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0105FA91-F90F-4130-BBAD-B3EB7CBB82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128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Siempre Orad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EC46AD71-7410-4F1D-AB6B-335367CD71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095BB8AA-FC0C-4850-BF0F-710A7A7E23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3"/>
            <a:ext cx="7375525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1. Siempre orad, pues pronto viene Cristo,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Guardad bien tu corazón;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Lo que tienes, retenedlo firme,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tendrás tu galardón.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"Siempre orad", nos manda Cristo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"Y velad en oración”.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No tardará, vendrá a llevarnos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su celestial mansión.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6917155C-81E3-47F3-9DA1-855954CF0A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30C039BB-FE5B-4C29-BEC9-A6F3E70F0B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3"/>
            <a:ext cx="7192963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Siempre orad, que si hoy viniera Cristo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Te halle firme en ruda lid,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la Espada de Verdad empleada,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Fiel por nuestro Adalid.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"Siempre orad", nos manda Cristo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"Y velad en oración”.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No tardará, vendrá a llevarnos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su celestial mansión.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EED6B166-12B7-4EE7-9CC9-52288349DE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4F03B9CD-1432-4B3E-95F8-44B3194E32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3"/>
            <a:ext cx="6394450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Siempre orad, vivid aquí velando,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Es mandato del Señor;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los suyos prometió la ayuda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Del gran, fiel Consolador.</a:t>
            </a:r>
            <a:r>
              <a:rPr lang="es-ES" altLang="es-CL" sz="1800">
                <a:latin typeface="Tahoma" panose="020B0604030504040204" pitchFamily="34" charset="0"/>
              </a:rPr>
              <a:t> 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"Siempre orad", nos manda Cristo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"Y velad en oración”.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No tardará, vendrá a llevarnos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su celestial mansión.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0C70A2DF-A602-45E1-8529-26E631CADF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55457C31-9584-40A8-95F5-D53AE2082C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3"/>
            <a:ext cx="6967538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4. Siempre orad, con celo y constancia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Jesús tu fe poned;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Imitad de Cristo el bello ejemplo,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Paz y gozo así tened.</a:t>
            </a:r>
            <a:r>
              <a:rPr lang="es-ES" altLang="es-CL" sz="1800">
                <a:latin typeface="Tahoma" panose="020B0604030504040204" pitchFamily="34" charset="0"/>
              </a:rPr>
              <a:t> 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"Siempre orad", nos manda Cristo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"Y velad en oración”.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No tardará, vendrá a llevarnos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su celestial mansión.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113</TotalTime>
  <Words>222</Words>
  <Application>Microsoft Office PowerPoint</Application>
  <PresentationFormat>Panorámica</PresentationFormat>
  <Paragraphs>45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4" baseType="lpstr">
      <vt:lpstr>Arial</vt:lpstr>
      <vt:lpstr>Calibri</vt:lpstr>
      <vt:lpstr>Calibri Light</vt:lpstr>
      <vt:lpstr>Century Gothic</vt:lpstr>
      <vt:lpstr>Tahoma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2020-06-28T17:41:49Z</dcterms:modified>
</cp:coreProperties>
</file>