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83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386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305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8788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2001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1970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4426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817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6657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9903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681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36494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5278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16001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77793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916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0805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429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85730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66195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291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108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166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616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41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928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62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667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2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426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DE1AAB56-6398-4ACA-8B86-0737D5FB5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Tu Santo No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mbre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Alabaré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05B4737-3B9D-479B-967A-5E8366B5A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3973E5D-8FAA-42AC-BA79-DDEB04C30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1" y="1828801"/>
            <a:ext cx="5294313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Tu santo Nombre alabaré,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Bendito Redentor;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lenguas mil cantar podrán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grandeza de tu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Bendito mi Señor y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quiero proclamar,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Decir al mundo en derredor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salvación sin par.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C124C6A-721B-4CC5-BD12-972C6FA60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E9407C5-D549-419F-8F2B-B5A583F4A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1" y="1600201"/>
            <a:ext cx="5529263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Dulce es tu Nombre para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quita mi temor;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ella hay salud y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el pobre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Sobre pecado y tentación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Victoria te dará.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limpia al ser más vil.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 a Dios, limpio soy ya!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105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2020-06-28T17:17:51Z</dcterms:modified>
</cp:coreProperties>
</file>