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5" r:id="rId2"/>
  </p:sldMasterIdLst>
  <p:sldIdLst>
    <p:sldId id="256" r:id="rId3"/>
    <p:sldId id="257" r:id="rId4"/>
    <p:sldId id="259" r:id="rId5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07849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190043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875203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368342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3396942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57511182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2026443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3777462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8504527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7712683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5291570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84649910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26440007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69769844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6301033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4103919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38139662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42248941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83355098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17026491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3749324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4976587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247782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3574850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660783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2157408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831889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3655740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65870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4924287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3D1E6637-BDBE-4AF6-AE67-84477439AC4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332656"/>
            <a:ext cx="91440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234</a:t>
            </a:r>
            <a:r>
              <a:rPr lang="es-ES_tradnl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Los Que Somos Bautizados</a:t>
            </a:r>
            <a:endParaRPr lang="es-ES_tradnl" altLang="en-US" sz="2600" b="1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0243" name="Text Box 3">
            <a:extLst>
              <a:ext uri="{FF2B5EF4-FFF2-40B4-BE49-F238E27FC236}">
                <a16:creationId xmlns:a16="http://schemas.microsoft.com/office/drawing/2014/main" id="{F4305E67-3CB3-44FB-B2F8-127E43524C4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4" name="Rectangle 4">
            <a:extLst>
              <a:ext uri="{FF2B5EF4-FFF2-40B4-BE49-F238E27FC236}">
                <a16:creationId xmlns:a16="http://schemas.microsoft.com/office/drawing/2014/main" id="{C3311095-BBD1-4B21-B5EF-9245D1E4C58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71637" y="1242174"/>
            <a:ext cx="8848725" cy="5251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Tx/>
              <a:buAutoNum type="arabicPeriod"/>
            </a:pPr>
            <a:r>
              <a:rPr lang="es-ES" altLang="es-CL" sz="2600" b="1" dirty="0">
                <a:latin typeface="Century Gothic" panose="020B0502020202020204" pitchFamily="34" charset="0"/>
              </a:rPr>
              <a:t>Los que somos bautizados</a:t>
            </a:r>
          </a:p>
          <a:p>
            <a:r>
              <a:rPr lang="es-ES" altLang="es-CL" sz="2600" b="1" dirty="0">
                <a:latin typeface="Century Gothic" panose="020B0502020202020204" pitchFamily="34" charset="0"/>
              </a:rPr>
              <a:t>Con el Salvador Jesús,</a:t>
            </a:r>
          </a:p>
          <a:p>
            <a:r>
              <a:rPr lang="es-ES" altLang="es-CL" sz="2600" b="1" dirty="0">
                <a:latin typeface="Century Gothic" panose="020B0502020202020204" pitchFamily="34" charset="0"/>
              </a:rPr>
              <a:t>Al pecado somos muertos, que ya andemos en su luz;</a:t>
            </a:r>
          </a:p>
          <a:p>
            <a:r>
              <a:rPr lang="es-ES" altLang="es-CL" sz="2600" b="1" dirty="0">
                <a:latin typeface="Century Gothic" panose="020B0502020202020204" pitchFamily="34" charset="0"/>
              </a:rPr>
              <a:t>Sepultados juntamente</a:t>
            </a:r>
          </a:p>
          <a:p>
            <a:r>
              <a:rPr lang="es-ES" altLang="es-CL" sz="2600" b="1" dirty="0">
                <a:latin typeface="Century Gothic" panose="020B0502020202020204" pitchFamily="34" charset="0"/>
              </a:rPr>
              <a:t>Somos con el Salvador</a:t>
            </a:r>
          </a:p>
          <a:p>
            <a:r>
              <a:rPr lang="es-ES" altLang="es-CL" sz="2600" b="1" dirty="0">
                <a:latin typeface="Century Gothic" panose="020B0502020202020204" pitchFamily="34" charset="0"/>
              </a:rPr>
              <a:t>En figura de la muerte que sufrió el buen Señor.</a:t>
            </a:r>
          </a:p>
          <a:p>
            <a:endParaRPr lang="es-ES" altLang="es-CL" sz="2600" b="1" dirty="0">
              <a:latin typeface="Century Gothic" panose="020B0502020202020204" pitchFamily="34" charset="0"/>
            </a:endParaRPr>
          </a:p>
          <a:p>
            <a:r>
              <a:rPr lang="es-ES" altLang="es-CL" sz="2600" b="1" dirty="0">
                <a:latin typeface="Century Gothic" panose="020B0502020202020204" pitchFamily="34" charset="0"/>
              </a:rPr>
              <a:t>2. Si por fe con Él morimos</a:t>
            </a:r>
          </a:p>
          <a:p>
            <a:r>
              <a:rPr lang="es-ES" altLang="es-CL" sz="2600" b="1" dirty="0">
                <a:latin typeface="Century Gothic" panose="020B0502020202020204" pitchFamily="34" charset="0"/>
              </a:rPr>
              <a:t>(El bautismo es la señal)</a:t>
            </a:r>
          </a:p>
          <a:p>
            <a:r>
              <a:rPr lang="es-ES" altLang="es-CL" sz="2600" b="1" dirty="0">
                <a:latin typeface="Century Gothic" panose="020B0502020202020204" pitchFamily="34" charset="0"/>
              </a:rPr>
              <a:t>Pues con Él resucitamos por su vida espiritual;</a:t>
            </a:r>
          </a:p>
          <a:p>
            <a:r>
              <a:rPr lang="es-ES" altLang="es-CL" sz="2600" b="1" dirty="0">
                <a:latin typeface="Century Gothic" panose="020B0502020202020204" pitchFamily="34" charset="0"/>
              </a:rPr>
              <a:t>Y no andamos como en antes</a:t>
            </a:r>
          </a:p>
          <a:p>
            <a:r>
              <a:rPr lang="es-ES" altLang="es-CL" sz="2600" b="1" dirty="0">
                <a:latin typeface="Century Gothic" panose="020B0502020202020204" pitchFamily="34" charset="0"/>
              </a:rPr>
              <a:t>En caminos de pecar,</a:t>
            </a:r>
          </a:p>
          <a:p>
            <a:r>
              <a:rPr lang="es-ES" altLang="es-CL" sz="2600" b="1" dirty="0">
                <a:latin typeface="Century Gothic" panose="020B0502020202020204" pitchFamily="34" charset="0"/>
              </a:rPr>
              <a:t>Sino en novedad de vida que el Señor aquí nos da.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extLst>
              <a:ext uri="{FF2B5EF4-FFF2-40B4-BE49-F238E27FC236}">
                <a16:creationId xmlns:a16="http://schemas.microsoft.com/office/drawing/2014/main" id="{0E826234-6D32-4136-AB30-10B0676E88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FECD72F1-4D25-46A9-B8EE-00ECCC12E83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6" y="1466850"/>
            <a:ext cx="8353425" cy="5251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600" b="1">
                <a:latin typeface="Century Gothic" panose="020B0502020202020204" pitchFamily="34" charset="0"/>
              </a:rPr>
              <a:t>3. ¡Cuán gloriosa vida ha dado</a:t>
            </a:r>
          </a:p>
          <a:p>
            <a:r>
              <a:rPr lang="es-ES" altLang="es-CL" sz="2600" b="1">
                <a:latin typeface="Century Gothic" panose="020B0502020202020204" pitchFamily="34" charset="0"/>
              </a:rPr>
              <a:t>Cristo a los que Él redimió!</a:t>
            </a:r>
          </a:p>
          <a:p>
            <a:r>
              <a:rPr lang="es-ES" altLang="es-CL" sz="2600" b="1">
                <a:latin typeface="Century Gothic" panose="020B0502020202020204" pitchFamily="34" charset="0"/>
              </a:rPr>
              <a:t>Él, de muerte a vida ahora, con poder los traspasó;</a:t>
            </a:r>
          </a:p>
          <a:p>
            <a:r>
              <a:rPr lang="es-ES" altLang="es-CL" sz="2600" b="1">
                <a:latin typeface="Century Gothic" panose="020B0502020202020204" pitchFamily="34" charset="0"/>
              </a:rPr>
              <a:t>Y el bendito amor de Cristo</a:t>
            </a:r>
          </a:p>
          <a:p>
            <a:r>
              <a:rPr lang="es-ES" altLang="es-CL" sz="2600" b="1">
                <a:latin typeface="Century Gothic" panose="020B0502020202020204" pitchFamily="34" charset="0"/>
              </a:rPr>
              <a:t>Nos constriñe, pues murió</a:t>
            </a:r>
          </a:p>
          <a:p>
            <a:r>
              <a:rPr lang="es-ES" altLang="es-CL" sz="2600" b="1">
                <a:latin typeface="Century Gothic" panose="020B0502020202020204" pitchFamily="34" charset="0"/>
              </a:rPr>
              <a:t>Para que ya no vivamos para sí, mas para Dios.</a:t>
            </a:r>
          </a:p>
          <a:p>
            <a:endParaRPr lang="es-ES" altLang="es-CL" sz="2600" b="1">
              <a:latin typeface="Century Gothic" panose="020B0502020202020204" pitchFamily="34" charset="0"/>
            </a:endParaRPr>
          </a:p>
          <a:p>
            <a:endParaRPr lang="es-ES" altLang="es-CL" sz="2600" b="1">
              <a:latin typeface="Century Gothic" panose="020B0502020202020204" pitchFamily="34" charset="0"/>
            </a:endParaRPr>
          </a:p>
          <a:p>
            <a:endParaRPr lang="es-ES" altLang="es-CL" sz="2600" b="1">
              <a:latin typeface="Century Gothic" panose="020B0502020202020204" pitchFamily="34" charset="0"/>
            </a:endParaRPr>
          </a:p>
          <a:p>
            <a:endParaRPr lang="es-ES" altLang="es-CL" sz="2600" b="1">
              <a:latin typeface="Century Gothic" panose="020B0502020202020204" pitchFamily="34" charset="0"/>
            </a:endParaRPr>
          </a:p>
          <a:p>
            <a:endParaRPr lang="es-ES" altLang="es-CL" sz="2600" b="1">
              <a:latin typeface="Century Gothic" panose="020B0502020202020204" pitchFamily="34" charset="0"/>
            </a:endParaRPr>
          </a:p>
          <a:p>
            <a:endParaRPr lang="es-ES" altLang="es-CL" sz="2600" b="1">
              <a:latin typeface="Century Gothic" panose="020B0502020202020204" pitchFamily="34" charset="0"/>
            </a:endParaRPr>
          </a:p>
          <a:p>
            <a:endParaRPr lang="es-ES" altLang="es-CL" sz="26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11</TotalTime>
  <Words>144</Words>
  <Application>Microsoft Office PowerPoint</Application>
  <PresentationFormat>Panorámica</PresentationFormat>
  <Paragraphs>27</Paragraphs>
  <Slides>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3</vt:i4>
      </vt:variant>
    </vt:vector>
  </HeadingPairs>
  <TitlesOfParts>
    <vt:vector size="11" baseType="lpstr">
      <vt:lpstr>Arial</vt:lpstr>
      <vt:lpstr>Calibri</vt:lpstr>
      <vt:lpstr>Calibri Light</vt:lpstr>
      <vt:lpstr>Century Gothic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2020-06-28T17:57:42Z</dcterms:modified>
</cp:coreProperties>
</file>