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956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301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9774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106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1250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1232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0646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580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08389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7705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1262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156363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8238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50161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3183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5280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4325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138919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276932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93906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181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866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679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900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0345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89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879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0038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30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683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347429A0-147E-4B02-BD2F-AD29D5EE27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42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Vergonzosa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Cruz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B21C4705-F7DF-4E74-B5BF-9C35188DF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E5725E3C-C618-4EA6-AC94-77C4718AF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447801"/>
            <a:ext cx="4527550" cy="500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1. En la vergonzosa cruz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Padeció por mí Jesús;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Por la sangre que vertió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Mis pecados Él expió.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Lavará de todo mal 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Ese rojo manantial, 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El que abrió por mí Jesús,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 vergonzosa cruz.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Sí, fue por mí, sí, fue por mí,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Fue por mí murió Jesús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 vergonzosa cruz.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D2787CEF-600C-4ACA-880C-BD91D7484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0B6415A-59D1-4AE9-AEB9-767464054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1" y="1524001"/>
            <a:ext cx="6067425" cy="500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2. ¡Oh, qué amor, qué inmenso amor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Reveló mi Salvador!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La maldad que hice yo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Al suplicio le llevó.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Ahora a Ti mi todo doy,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Cuerpo y alma, tuyo soy;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Mientras permanezca aquí,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Hazme siempre fiel a Ti. 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Sí, fue por mí, sí, fue por mí,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Fue por mí murió Jesús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 vergonzosa cruz.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637B64-5009-4842-99A5-5AF74DF00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100DA6D-0DE1-48C9-9E63-BE425CCB8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1447800"/>
            <a:ext cx="4527550" cy="503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600" b="1">
                <a:latin typeface="Century Gothic" panose="020B0502020202020204" pitchFamily="34" charset="0"/>
              </a:rPr>
              <a:t>3. Yo de Cristo sólo soy,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 seguirle pronto estoy;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Al bendito Redentor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Serviré con firme amor.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Sea mi alma ya su hogar,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Y mi corazón su altar; 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Vida emana, paz y luz,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Del Calvario, de la cruz.</a:t>
            </a:r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  <a:p>
            <a:endParaRPr lang="es-ES" altLang="es-CL" sz="1000" b="1">
              <a:latin typeface="Century Gothic" panose="020B0502020202020204" pitchFamily="34" charset="0"/>
            </a:endParaRPr>
          </a:p>
          <a:p>
            <a:r>
              <a:rPr lang="es-ES" altLang="es-CL" sz="26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Sí, fue por mí, sí, fue por mí,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Fue por mí murió Jesús</a:t>
            </a:r>
          </a:p>
          <a:p>
            <a:r>
              <a:rPr lang="es-ES" altLang="es-CL" sz="2600" b="1">
                <a:latin typeface="Century Gothic" panose="020B0502020202020204" pitchFamily="34" charset="0"/>
              </a:rPr>
              <a:t>En la vergonzosa cruz.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219</Words>
  <Application>Microsoft Office PowerPoint</Application>
  <PresentationFormat>Panorámica</PresentationFormat>
  <Paragraphs>43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2020-06-28T17:23:16Z</dcterms:modified>
</cp:coreProperties>
</file>