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60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0887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50740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677919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240590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013589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535699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867034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290929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593128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432502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87972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5462191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45970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252819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314887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668255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740003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433945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535921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758843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21648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93080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1920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43416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88479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31380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4924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73912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559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48399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CAF0C30B-AE79-476E-8BBE-7DCBEEE45E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329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Gozo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La Santa Palabra Al Leer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01F0F760-C2CD-44BA-B282-24732C104B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C623A0D1-A29F-49A1-A103-5F7D3C7DCB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3"/>
            <a:ext cx="6300788" cy="564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Gozo la santa Palabra al leer,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Cosas preciosas allí puedo ver;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sobre todo, que el gran Redentor,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 de los niños el tierno Pastor.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alegría yo cantaré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Redentor, tierno Pastor,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en el Calvario por mí murió,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Sí, sí, por mí murió.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CC897322-4063-4BF9-8FAA-C7ADEE66E5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8D324549-28C5-485E-8D80-28EF974B59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3"/>
            <a:ext cx="6865938" cy="564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Me ama Jesús, pues su vida entregó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mi salud y de niños habló;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“Dejad los niños que vengan a Mí,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Para salvarlos mi sangre vertí”.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alegría yo cantaré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Redentor, tierno Pastor,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en el Calvario por mí murió,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Sí, sí, por mí murió.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5FC0E144-FDAE-40B5-A847-7B1898E2DD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EECEE0B5-BE69-4FD7-84B9-58CBB88EBF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3"/>
            <a:ext cx="6811963" cy="564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Si alguien pregunta que cómo lo sé,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“Busca a Jesús, pecador”, le diré;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“Por su Palabra, que tienes aquí,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Aprende y siente que te ama a ti”.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alegría yo cantaré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Redentor, tierno Pastor,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en el Calvario por mí murió,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Sí, sí, por mí murió.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13</TotalTime>
  <Words>196</Words>
  <Application>Microsoft Office PowerPoint</Application>
  <PresentationFormat>Panorámica</PresentationFormat>
  <Paragraphs>37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2020-06-28T18:25:05Z</dcterms:modified>
</cp:coreProperties>
</file>