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05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379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1312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0444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69778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0592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6928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387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4033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098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912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86625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1881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3146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67925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3148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17712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67275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14528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92024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908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176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7941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129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935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9765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748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508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007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090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C61A3F2-EB07-4302-8FA2-B6FE668C4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Cantaré La Bella Historia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ED6FC57-3D9D-4548-9137-6B3237ACF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C80F23F-1428-468F-8973-D91ED92F9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4829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Cantaré la bella historia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mí dejó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cruz por mí expiró.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la maravilla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santos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con grande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72B6623-FC12-4951-A579-793DC4416F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214D1CA-E845-493B-9824-C84C7A2D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354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Me salvó con gracia eterna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errado y vil me vió,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mano fiel y tierna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camino Él me guió.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la maravilla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santos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con grande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05D4F03-9962-4A47-A057-0E860E17F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5756468-5D01-406F-936E-B63430490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4829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Oprimido y angustiado,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vino y me libró;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Lastimado del pecado,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vino y me salvó.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la maravilla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santos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con grande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A1EB2B1-B8F7-471C-9E9D-37916977C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4FD49FD-F248-4382-A8EC-E70084D69C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1546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Con su brazo fiel y fuerte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el río cruzaré;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allá, con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amados yo veré.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la maravilla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mi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los santos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Cantaré con grande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189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2020-06-28T18:05:35Z</dcterms:modified>
</cp:coreProperties>
</file>