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1312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646923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267312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531431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903377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660043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758329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30484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9620382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5003093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405575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324725655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214278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8186824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6569266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1279761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6980585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1877479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4043526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6951034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831948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838772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329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718655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895523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577168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112916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96069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35442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927796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3E2AF755-D554-4CB6-AA07-F93D68C43C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290</a:t>
            </a:r>
            <a:r>
              <a:rPr lang="es-ES_tradnl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¿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Quieres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Ser Salvo?</a:t>
            </a:r>
            <a:endParaRPr lang="es-ES_tradnl" altLang="en-US" sz="26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0BAECB4C-F84C-4344-9FAC-B1AE41086E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C4F7AF5E-37BB-4E05-8B00-D6707D1BEF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1484314"/>
            <a:ext cx="6888163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¿Quieres ser salvo de toda maldad?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Tan sólo hay poder en mi Jesús.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¿Quieres vivir y gozar santidad?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Tan sólo hay poder en Jesús.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Hay poder, sí, sin igual poder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Jesús quien murió;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Hay poder, sí, sin igual poder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la sangre que Él vertió.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DB6D412D-DBF2-4603-AA94-FC16763CC0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DB060DB2-94C7-45A5-81EE-21420EC11B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1484314"/>
            <a:ext cx="7156450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¿Quieres ser libre de orgullo y pasión?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Tan sólo hay poder en mi Jesús.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¿Quieres vencer toda cruel tentación?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Tan sólo hay poder en Jesús.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Hay poder, sí, sin igual poder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Jesús quien murió;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Hay poder, sí, sin igual poder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la sangre que Él vertió.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7D7DB5EE-2954-4879-AB7B-6BAC71442D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4E7063C7-62EC-4B58-AD2E-99451F5E98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1484314"/>
            <a:ext cx="6205538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¿Quieres servir a tu Rey y Señor?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Tan sólo hay poder en mi Jesús.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Ven y ser salvo podrás en su amor,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Tan sólo hay poder en Jesús.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Hay poder, sí, sin igual poder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Jesús quien murió;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Hay poder, sí, sin igual poder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la sangre que Él vertió.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21</TotalTime>
  <Words>198</Words>
  <Application>Microsoft Office PowerPoint</Application>
  <PresentationFormat>Panorámica</PresentationFormat>
  <Paragraphs>34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</vt:i4>
      </vt:variant>
    </vt:vector>
  </HeadingPairs>
  <TitlesOfParts>
    <vt:vector size="12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2020-06-28T18:09:25Z</dcterms:modified>
</cp:coreProperties>
</file>