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012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168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8349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1652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37002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3348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4972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9648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8245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0826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81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21634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13469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0199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6110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40633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41513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612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7332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26839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5715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867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999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8414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035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272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173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66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8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216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C78948DF-4F2F-4E56-A34A-EF26D6723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 Mi Alma Mora, Santo Espíritu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C441A28-6214-4BA2-968A-B52939097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8FE6F56-0365-451E-A3C7-76EBE5B63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524001"/>
            <a:ext cx="7277100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En mi alma mora, Santo Espíritu;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mundo aleja mi ambición banal;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tu poder mi vida inspira,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haz que yo Te ame cual Te debo amar.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No anhelo ensueños, celestial visión,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roto el velo del misterio ver;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 querubines, ni eternal mansión;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que limpies, oh Señor, mi ser.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5C08374-2610-4834-84D5-228ACCDD3B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6B3AE54-83DD-45C6-AE09-5645CA95E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1" y="1600201"/>
            <a:ext cx="759142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¿Debo yo amarte, mi buen Rey, mi Dios?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mente, el alma, el corazón Te di;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camine de tu cruz en pos;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seguirte y elevarme a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Haz que Te sienta cuando cerca estás;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Ti haz que luche con resolución;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no suspire, ni que dude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en Ti espere con resignación.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9E2B93A-EB37-46BF-AB5A-6E36B7F31C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D717882-EC62-45BF-B823-6999C559C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752601"/>
            <a:ext cx="6972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Cual los querubes yo te quiero amar;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llene sólo una pasión mi ser;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mi pecho se alzará un altar,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viva el fuego de tu gran poder.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195</Words>
  <Application>Microsoft Office PowerPoint</Application>
  <PresentationFormat>Panorámica</PresentationFormat>
  <Paragraphs>26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2020-06-28T17:33:59Z</dcterms:modified>
</cp:coreProperties>
</file>