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354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042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9866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8728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1081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8262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1684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8831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7784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5692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191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70135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2274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8817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3363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1780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57593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25686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17234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81984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727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4193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426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9814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534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6117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682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9577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565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832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6613603-9D3B-4EDD-833F-91F990F6C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337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Jubilosas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Nuestras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Voces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2197FDC-D7D6-4AA3-A06A-979042B04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025EDB0-5938-4340-99A3-20B2D9879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4867275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Jubilosas nuestras voces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Elevamos con fervor,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dar la bienvenida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siervos del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Bienvenidos, bienvenidos,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Adalides de Jehová;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Parabienes no fingidos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congregación os 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905EC35-CC58-4854-9C64-C03F50F55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2313E54-6435-46A5-835C-BBD479E1C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541020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Bienvenidos los campeones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fe y de la verdad,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quien nuestros corazones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les brindan su amistad.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Bienvenidos, bienvenidos,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Adalides de Jehová;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Parabienes no fingidos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congregación os 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295B2E47-0C9E-433A-AE11-847313AAE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FA04C0E-8EC4-42A2-97F1-F02473077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4886325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Bienvenidos los soldados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las huestes de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que luchan denodados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el triunfo de la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Bienvenidos, bienvenidos,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Adalides de Jehová;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Parabienes no fingidos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congregación os 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781EB6B4-33B9-4103-9B51-A8FD847B2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BE0B5B8-89E9-4681-BC0D-EA7F61606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5367338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Uno solo es nuestro anhelo,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Trabajamos con tesón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hacer que el Rey del cielo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Reine en cada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Bienvenidos, bienvenidos,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Adalides de Jehová;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Parabienes no fingidos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congregación os 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17</TotalTime>
  <Words>166</Words>
  <Application>Microsoft Office PowerPoint</Application>
  <PresentationFormat>Panorámica</PresentationFormat>
  <Paragraphs>53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2020-06-28T18:27:32Z</dcterms:modified>
</cp:coreProperties>
</file>