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933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0071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699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52326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12285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0085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71435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1309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178395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04559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355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7840434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50903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65301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8930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32998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47810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14401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53356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2702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0143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0742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9566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028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230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58957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380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4694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710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0508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8DA2BDBF-8987-493F-BFCC-06BB8C7496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183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Me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Guía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Él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, Con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Cuánto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Amor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28FCE5D9-44E1-4390-91BD-DD5FC2922D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55F1189-4CAD-45ED-9917-8E37BD469D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9483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Me guía Él, con cuánto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guía siempre mi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ver mi esfuerzo en serle fiel,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cuanto amor me guía Él.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guía Él, me guía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cuanto amor me guía Él.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abrigo dudas ni temor,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me conduce el buen Pastor.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30043973-C792-4C11-95D4-87DD9C8836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E4B1887F-0E4A-422F-A499-E66D5BA036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7489"/>
            <a:ext cx="59483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En el abismo del dolor,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 en donde brille el sol mejor,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dulce paz o en lucha cruel,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gran bondad me guía Él.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guía Él, me guía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cuanto amor me guía Él.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abrigo dudas ni temor,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me conduce el buen Pastor.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81DEB288-D9F8-4318-B5D3-C2E7536256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32545A35-EC01-4786-B44F-757E1A66E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0664"/>
            <a:ext cx="59483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Tu mano quiero yo tomar,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Jesús, y nunca vacilar,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solo a quien Te sigue fiel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 oyó decir, “Me guía Él”.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guía Él, me guía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cuanto amor me guía Él.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abrigo dudas ni temor,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me conduce el buen Pastor.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A576EE5D-B581-45F9-BD70-FC1BA40905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0FC24D2F-FA38-4553-B90C-BBBED573A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93839"/>
            <a:ext cx="59483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Y mi carrera al terminar,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así mi triunfo al realizar,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Llegando al cielo, vencedor,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Loor daré al buen Pastor.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guía Él, me guía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cuanto amor me guía Él.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abrigo dudas ni temor,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me conduce el buen Pastor.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95</TotalTime>
  <Words>250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2020-06-28T17:50:07Z</dcterms:modified>
</cp:coreProperties>
</file>