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42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747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089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227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01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901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568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3341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819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490844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55953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444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53738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21636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15281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3444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12807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38687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295775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78303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46024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519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916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336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350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060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7067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302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675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526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366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1E362D1-BFB6-4A03-849D-30E7A9DD6A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289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Cristo Acoge Al Pecador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2F1A163-5E04-4D89-A0DD-18296B089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5ECFF36-F94B-4C87-915D-50F917481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51165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Al que en busca de la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Vague ciego y con temor,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recibe el buen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los brazos de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Volveremos a cantar,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acoge al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Claro hacedlo resonar: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acoge al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DEF97C48-57AA-49D0-87DA-8043A916EA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451FD5D5-1D54-43FD-A3D2-32B704963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467042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A sus pies descansarás;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Ejercita en Él tu fe;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tus males sanarás;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Jesús, tu Amigo, ve.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Volveremos a cantar,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acoge al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Claro hacedlo resonar: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acoge al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F4E88235-DFB6-4B4D-A1F0-04B4F25E73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F1C7F061-1BA1-4A72-9D2A-1922764B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45910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Hazlo, porque así dirás: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“Ya no me condenaré;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Ya la ley no pide más;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cumplió Jesús, lo sé”.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Volveremos a cantar,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acoge al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Claro hacedlo resonar: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acoge al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3EF6242C-7934-42D4-B85B-466B9358C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ECBDC2A-91D2-4256-8DC3-70C6B5CEB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84314"/>
            <a:ext cx="4524375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Acogerte prometió,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Date prisa en acudir,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Necesitas, como yo;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Vida, que Él te hará vivir.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Volveremos a cantar,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acoge al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Claro hacedlo resonar: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Cristo acoge al pecador.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20</TotalTime>
  <Words>193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2020-06-28T18:09:10Z</dcterms:modified>
</cp:coreProperties>
</file>