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41" autoAdjust="0"/>
    <p:restoredTop sz="90929"/>
  </p:normalViewPr>
  <p:slideViewPr>
    <p:cSldViewPr>
      <p:cViewPr varScale="1">
        <p:scale>
          <a:sx n="75" d="100"/>
          <a:sy n="75" d="100"/>
        </p:scale>
        <p:origin x="518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340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0199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0932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9976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94273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1024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6996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47392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7604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36543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658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9419945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35771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94116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49399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73991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25501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32342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29330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95730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1631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1561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311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2016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295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115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249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6667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355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244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39A9EB8-3B7D-40D3-B6D8-AB3038EEB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348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 Mi Madre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B401FD1-2A4F-4420-B841-466B039D23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C3B6A51-B63B-4D72-A168-9DC4AB5A50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5181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A mi madre tan querida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jamás podré olvidar;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Mientras dure aquí mi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Mientras mi alma pueda amar.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mi madre tan querida,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honraré toda la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mi prez sea concedida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poderla allá mirar.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A91FA733-9219-4B00-9E1D-FC7D526B5E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B87CFF6-5673-438B-BFB6-67988AA7BA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0133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La bendita madre mía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infancia ella me guió;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Ella fue luz y alegría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mis penas mitigó.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mi madre tan querida,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honraré toda la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mi prez sea concedida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poderla allá mirar.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58A96FDB-E3FE-40A2-82E7-C2828F1B50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A1974B9-BD48-49C2-B603-264D14BB6D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0260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De sus manos mil caricias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mil besos recibí;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Sus consejos mis delicias;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su eterno amor sentí.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mi madre tan querida,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honraré toda la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mi prez sea concedida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poderla allá mirar.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D4F4C59D-AAF8-4F44-8E79-BC2717B766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46167A18-899E-42D2-89CC-84479B5EC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5102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Sus miradas de ternura,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Sus consejos todo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sus ruegos a la altura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han llevado hasta 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mi madre tan querida,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honraré toda la vida,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mi prez sea concedida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poderla allá mirar.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22</TotalTime>
  <Words>198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2020-06-28T18:29:28Z</dcterms:modified>
</cp:coreProperties>
</file>