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585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7521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7683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0077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362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8912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4595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30664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34401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78109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9115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1225003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72462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11484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72267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696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919143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73478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84327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31446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8763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8509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0992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1612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8550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4718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99791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5802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306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65082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36978AA-4206-4848-8D36-45838CDE84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197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Siervos de Jesús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935A14F-5F2A-4130-A54B-780155489A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32CEF95-0F6C-4E2F-A70A-FE5370987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1374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Siervos de Jesús, hombres de verdad,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Guardas del deber, somos, sí;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Libres de maldad, ricos en bondad,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Fieles en la lid, seremos, sí.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¡Firmes! ¡Fuertes! Alcen la bandera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Grande, noble emblema del deber.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¡Prontos! ¡Bravos! Pasen la consigna: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Marchen, todos, vamos a vencer.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FB5EAA66-AB58-4600-9C0F-3D3C93F91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732F306-A53D-4833-A007-BDCA232795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0850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¡Cuán hermosos son los que sin temor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Listos, al llamar del clarín,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Luchan con valor, sufren sin cesar,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Guardas del deber hasta el fin!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¡Firmes! ¡Fuertes! Alcen la bandera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Grande, noble emblema del deber.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¡Prontos! ¡Bravos! Pasen la consigna: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Marchen, todos, vamos a vencer.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DB2D9DD2-A81B-487D-A5A4-A7F25CEA37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290C933-C28B-436F-92BD-89DFAFD52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4325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Nuestro Capitán es ya vencedor,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nos redimió por su cruz.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Guardas del deber, Él nos da poder,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nos guiará hasta la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¡Firmes! ¡Fuertes! Alcen la bandera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Grande, noble emblema del deber.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¡Prontos! ¡Bravos! Pasen la consigna: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Marchen, todos, vamos a vencer.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71FC21A5-3460-40F0-A04E-15BE4C5548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3F31C55B-FE80-4528-A78D-D1C21AC63B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4087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Invencibles son los que con afán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Cada día van al deber;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 luz tendrán y recibirán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Magno galardón del Redentor.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¡Firmes! ¡Fuertes! Alcen la bandera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Grande, noble emblema del deber.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¡Prontos! ¡Bravos! Pasen la consigna: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Marchen, todos, vamos a vencer.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273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2020-06-28T17:52:26Z</dcterms:modified>
</cp:coreProperties>
</file>