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19" r:id="rId2"/>
  </p:sldMasterIdLst>
  <p:sldIdLst>
    <p:sldId id="261" r:id="rId3"/>
    <p:sldId id="262" r:id="rId4"/>
    <p:sldId id="263" r:id="rId5"/>
    <p:sldId id="256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632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9442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4030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225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5592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125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385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067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505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866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867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32030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96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98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278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47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762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858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09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677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0147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985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0904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0832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911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324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731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149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8149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815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334C535C-2612-47E7-9861-AB9F42286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76517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5.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Ven, Oh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Todopoderoso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79D1EADE-2752-4281-BF4B-A0B24DB6D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94E51E46-E06C-49DB-A29F-1C78C0C81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3" y="1628776"/>
            <a:ext cx="7129462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238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238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1. 	Ven, oh Todopoderoso,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Adorable Creador,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Padre santo, cariñoso,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Manifiesta tu amor;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 tu trono de clemencia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Levantamos nuestra voz,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Tu presencia Te pedimos,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Nuestro Padre, nuestro Dios.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_tradnl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7436A19-2A19-4B62-B16F-8839D20644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6C36C44-BFDF-4322-B45F-1B4FAAD891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1268414"/>
            <a:ext cx="63373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2. 	Ven, oh Salvador Divino,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Dios de nuestra salvación;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En nosotros haz morada,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Vive en nuestro corazón.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Eres Tú, Jesús, benigno,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Eres infinito amor,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Óyenos, Te suplicamos, 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Ven, bendícenos, Señor.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F56CDFC-E0F5-49B6-8A7B-A604C349C5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EB09C9E-A7F4-4C9A-9BAA-39FB3C159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0" y="1268414"/>
            <a:ext cx="51689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3. 	Ven, Espíritu Divino,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Danos tu precioso don;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Dios Consolador inspira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Paz en nuestro corazón.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La herencia de los santos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Déjanos hallar en Ti,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Y la vida de los cielos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Gozaremos ya aquí.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IEA</Template>
  <TotalTime>12</TotalTime>
  <Words>15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Tema de Office</vt:lpstr>
      <vt:lpstr>Himnos IEA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2020-06-28T17:13:26Z</dcterms:modified>
</cp:coreProperties>
</file>