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181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0086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06475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10642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69189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44272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4809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19102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10104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08373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9133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877410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614731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50525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97653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38560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52385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253011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3573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14290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748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98880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6182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64902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1510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6198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5830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91182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463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8134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7783A1F5-D941-4AA3-9A09-332DFAA328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272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Libres Estamos, Dios Nos Absuelve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A06886A2-7F48-4BF7-B904-991416DCFA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C27EA6E5-1AB4-4965-A4FC-114258030D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0664"/>
            <a:ext cx="65563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Libres estamos, Dios nos absuelve;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Él confiamos; paz nos devuelve;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Nos vio perdidos; nos socorrió;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Aunque enemigos, nos amó.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nos redime, nada tenemos: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¡Verdad sublime! no la dudemos.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Nuestra cadena Cristo rompió;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Libres de pena nos dejó.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4C04ED24-8519-4DFB-BA8F-5152A8E7DF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4B5B08E-CB86-4E5D-9F5E-49C5F4E959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92251"/>
            <a:ext cx="62118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Ciegos cautivos, míseros siervos,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carne vivos, en alma muertos;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ley hollando cada acción;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Nunca mostrando compunción.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nos redime, nada tenemos: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¡Verdad sublime! no la dudemos.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Nuestra cadena Cristo rompió;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Libres de pena nos dejó.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9C3B8649-C870-492B-A981-B9630831C4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B0E7B525-05BA-4A05-ADC5-B5AF5CA9DB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5426"/>
            <a:ext cx="62023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Hoy libertados ya no pequemos;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Santificados, suyos seremos;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Sangre preciosa Cristo vertió,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Bellas lecciones nos dejó.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nos redime, nada tenemos: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¡Verdad sublime! no la dudemos.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Nuestra cadena Cristo rompió;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Libres de pena nos dejó.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172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2020-06-28T18:04:50Z</dcterms:modified>
</cp:coreProperties>
</file>