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477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2305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364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88146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2625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1138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2378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0415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6240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2532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3848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46083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23898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53580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0432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25101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93081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23359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79762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98454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0108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9531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5472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5004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491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289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5471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3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084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3652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8D6DBE2-89B2-4BA3-ACEC-04874A656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83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Día De Victoria Y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Gozo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Celestial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4039857-B398-44BC-B962-79D3BDF61C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455B9A0-5458-4528-BB7D-6C1F586125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1" y="1676400"/>
            <a:ext cx="72501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Día de victoria y gozo celestial,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Cristo volverá;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Qué glorioso encuentro con mi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las nubes se verá.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las nubes Él vendrá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aquel día final;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el Salvador muy pronto volverá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aquellos que Él amó.</a:t>
            </a:r>
            <a:endParaRPr lang="es-ES" altLang="es-CL" sz="1800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75B5098-DB6A-48F1-B016-5BA22B6EE0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420FF2D-94A8-43D3-8A0F-8D8ABB35A8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1524000"/>
            <a:ext cx="66421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Día de gran gozo, día sin igual,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Cristo volverá;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la tierra al cielo Él nos llevará,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su seno paternal.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las nubes Él vendrá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aquel día final;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el Salvador muy pronto volverá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aquellos que Él amó.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7D1C7C1-AF6B-4FC2-9987-3504C0927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B9B8D61-E7DB-4B7A-8AFD-FEDD33A19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1" y="1524000"/>
            <a:ext cx="72167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828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Oye la trompeta que anunciando está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venida del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no más dolores, ya no más afán,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Jesús triunfó el amor.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las nubes Él vendrá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aquel día final;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el Salvador muy pronto volverá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aquellos que Él amó.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15</TotalTime>
  <Words>167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2020-06-28T17:33:29Z</dcterms:modified>
</cp:coreProperties>
</file>