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762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78575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675827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427478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689688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631495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280054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246980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58369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458630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5014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0707786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665228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883735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54610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573811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05407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714072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464837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501069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51742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10509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86234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86382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07528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51265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95452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01745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797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930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68422E96-7496-41CA-ADAE-C2B69E7B0F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166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¡Oh, Cristo Mío!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BF49F5C3-5BEC-4AB6-A0DA-EF905C8E34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5A8BC63D-26A5-4713-B1CF-9D827BEC28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02151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¡Oh, Cristo mío! eres Tú mi Amigo fiel;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Seguro amparo sólo en Ti tendré.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mis aflicciones, buen Jesús, iré a Ti,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consuelo y dicha me darás, oh sí.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Cristo, ven más cerca;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Paz perfecta en mi alma pon;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Cerca, sí, más cerca de mi corazón.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FB8853E4-AF70-43DB-ABCA-8AD3F20ED7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872ADD41-C580-466B-A3D1-FDA9B32133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9787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Cuando en la noche vea yo estrellas mil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voz hermosa pueda mi alma oír.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Has que yo medite en tu tierno y dulce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que yo te alabe, lleno de fervor.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Cristo, ven más cerca;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Paz perfecta en mi alma pon;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Cerca, sí, más cerca de mi corazón.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BA4E1865-4140-489A-BD3A-AF85326456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EB29829D-2E85-4EAE-9B3D-047DF8823D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81280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Cuando esta vida tenga yo que abandonar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Corona hermosa Tú me ceñirás;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con dulce canto tu bondad alabaré,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mansión de gloria siempre moraré.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Cristo, ven más cerca;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Paz perfecta en mi alma pon;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Cerca, sí, más cerca de mi corazón.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25</TotalTime>
  <Words>196</Words>
  <Application>Microsoft Office PowerPoint</Application>
  <PresentationFormat>Panorámica</PresentationFormat>
  <Paragraphs>31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2020-06-28T17:47:38Z</dcterms:modified>
</cp:coreProperties>
</file>