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018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923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9077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7294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1273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0273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30923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44180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27543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93418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23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3892145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32365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93393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09934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48860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81954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10533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434624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65338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5175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627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1205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7711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0245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3069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626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72219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50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80316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D2797B8-430C-45D4-93F0-A9EF4B2D31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82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Viene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Otra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Vez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Nuestro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Salvador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06F2E00A-5B6C-4863-8240-662A3B0913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799CB97F-7545-4ECF-B995-D41BF1852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1266003"/>
            <a:ext cx="5724644" cy="53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400" b="1">
                <a:latin typeface="Century Gothic" panose="020B0502020202020204" pitchFamily="34" charset="0"/>
              </a:rPr>
              <a:t>1. Viene otra vez nuestro Salvador,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¿Oh, qué si fuera hoy?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Para reinar con poder y amor,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¿Oh, qué si fuera hoy?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Viene a buscar a su esposa fiel,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Eternamente estará con Él,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Esta esperanza hoy es cual broquel,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¿Oh, qué si fuera hoy?</a:t>
            </a:r>
          </a:p>
          <a:p>
            <a:endParaRPr lang="es-ES" altLang="es-CL" sz="2400" b="1">
              <a:latin typeface="Century Gothic" panose="020B0502020202020204" pitchFamily="34" charset="0"/>
            </a:endParaRPr>
          </a:p>
          <a:p>
            <a:r>
              <a:rPr lang="es-ES" altLang="es-CL" sz="24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¡Gloria! ¡Gloria! Gozo tendrá su grey;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¡Gloria! ¡Gloria! Al coronarle Rey.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¡Gloria! ¡Gloria! Démosle loor y prez;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¡Gloria! ¡Gloria! Cristo viene otra vez.</a:t>
            </a:r>
            <a:r>
              <a:rPr lang="es-ES" altLang="es-CL" sz="2800" b="1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896C988-0879-495E-86AB-F30035A510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DCE1B71-A9DE-4A96-A9D5-535E6121FC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1266003"/>
            <a:ext cx="5775940" cy="53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400" b="1">
                <a:latin typeface="Century Gothic" panose="020B0502020202020204" pitchFamily="34" charset="0"/>
              </a:rPr>
              <a:t>2. Ya Satanás perderá el poder,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¡Ojalá fuera hoy!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Muerte y dolor dejarán de ser,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¡Ojalá fuera hoy!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Los que durmieron con fe en Jesús,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Salvos por su obra en la cruenta cruz,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Disfrutarán de su gloria y luz,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¡Ojalá fuera hoy!</a:t>
            </a:r>
            <a:r>
              <a:rPr lang="es-ES" altLang="es-CL" sz="2400">
                <a:latin typeface="Century Gothic" panose="020B0502020202020204" pitchFamily="34" charset="0"/>
              </a:rPr>
              <a:t> </a:t>
            </a:r>
            <a:endParaRPr lang="es-ES" altLang="es-CL" sz="2400" b="1">
              <a:latin typeface="Century Gothic" panose="020B0502020202020204" pitchFamily="34" charset="0"/>
            </a:endParaRPr>
          </a:p>
          <a:p>
            <a:endParaRPr lang="es-ES" altLang="es-CL" sz="2400" b="1">
              <a:latin typeface="Century Gothic" panose="020B0502020202020204" pitchFamily="34" charset="0"/>
            </a:endParaRPr>
          </a:p>
          <a:p>
            <a:r>
              <a:rPr lang="es-ES" altLang="es-CL" sz="24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¡Gloria! ¡Gloria! Gozo tendrá su grey;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¡Gloria! ¡Gloria! Al coronarle Rey.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¡Gloria! ¡Gloria! Démosle loor y prez;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¡Gloria! ¡Gloria! Cristo viene otra vez.</a:t>
            </a:r>
            <a:r>
              <a:rPr lang="es-ES" altLang="es-CL" sz="2800" b="1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BD7C4ACA-3D50-4216-8885-FDC25260C0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10E7EA7-7948-4D51-B93D-4A19D92DCD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1189803"/>
            <a:ext cx="5724644" cy="53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400" b="1">
                <a:latin typeface="Century Gothic" panose="020B0502020202020204" pitchFamily="34" charset="0"/>
              </a:rPr>
              <a:t>3. Fieles y leales nos debe hallar,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Si Él viniera hoy.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Cada creyente un vivo altar,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Si Él viniera hoy.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"Viene", ya pronto se oirá el clamor,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En el oriente se ve el albor,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Pronto en las nubes vendrá el Señor,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¡Ojalá fuera hoy!</a:t>
            </a:r>
            <a:r>
              <a:rPr lang="es-ES" altLang="es-CL" sz="2400">
                <a:latin typeface="Century Gothic" panose="020B0502020202020204" pitchFamily="34" charset="0"/>
              </a:rPr>
              <a:t> </a:t>
            </a:r>
            <a:endParaRPr lang="es-ES" altLang="es-CL" sz="2400" b="1">
              <a:latin typeface="Century Gothic" panose="020B0502020202020204" pitchFamily="34" charset="0"/>
            </a:endParaRPr>
          </a:p>
          <a:p>
            <a:endParaRPr lang="es-ES" altLang="es-CL" sz="2400" b="1">
              <a:latin typeface="Century Gothic" panose="020B0502020202020204" pitchFamily="34" charset="0"/>
            </a:endParaRPr>
          </a:p>
          <a:p>
            <a:r>
              <a:rPr lang="es-ES" altLang="es-CL" sz="24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¡Gloria! ¡Gloria! Gozo tendrá su grey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¡Gloria! ¡Gloria! Al coronarle Rey.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¡Gloria! ¡Gloria! Démosle loor y prez;</a:t>
            </a:r>
          </a:p>
          <a:p>
            <a:r>
              <a:rPr lang="es-ES" altLang="es-CL" sz="2400" b="1">
                <a:latin typeface="Century Gothic" panose="020B0502020202020204" pitchFamily="34" charset="0"/>
              </a:rPr>
              <a:t>¡Gloria! ¡Gloria! Cristo viene otra vez.</a:t>
            </a:r>
            <a:r>
              <a:rPr lang="es-ES" altLang="es-CL" sz="2800" b="1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14</TotalTime>
  <Words>313</Words>
  <Application>Microsoft Office PowerPoint</Application>
  <PresentationFormat>Panorámica</PresentationFormat>
  <Paragraphs>46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2020-06-28T17:33:05Z</dcterms:modified>
</cp:coreProperties>
</file>