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393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5178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64046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1257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8751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57064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0157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52347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015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735900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7622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747749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125490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06426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30422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905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52445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13885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91590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55054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746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79174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9543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5606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5739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18680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92659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565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328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0204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1D2E253-723A-47AC-9C83-2A4A37D1F2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298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¿Temes Que En La Lucha?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5BEB4C0B-0804-4A34-9310-A89EFAD4CC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7AA7ED4C-9EA5-4FF7-A27F-0578EB4E65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79930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¿Temes que en la lucha no podrás vencer,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la dura prueba derrotado ser?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Abre bien la puerta de tu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Deja al Salvador entrar.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Deja al Salvador entrar,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Deja al Salvador entrar,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Abre bien la puerta de tu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entrará el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F8CDC5CF-D18E-465B-BE4A-9CEE8243B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9145FBC5-6310-418C-B904-96A5340178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73755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¿Es tu fe muy débil en la obscuridad?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¿Son tus fuerzas pocas contra la maldad?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Abre bien la puerta de tu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Deja al Salvador entrar.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Deja al Salvador entrar,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Deja al Salvador entrar,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Abre bien la puerta de tu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entrará el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EF790F4D-1415-459C-ADA8-5B35FA5AD0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AC4A68DD-4C9F-461C-9EC0-E2D1490677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75660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¿Quieres ir gozándote en la senda aquí?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¿Quieres que el Señor te utilice a ti?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Abre bien la puerta de tu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Deja al Salvador entrar.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Deja al Salvador entrar,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Deja al Salvador entrar,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Abre bien la puerta de tu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entrará el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27</TotalTime>
  <Words>186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2020-06-28T18:12:41Z</dcterms:modified>
</cp:coreProperties>
</file>