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424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3441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221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674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65002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3334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7330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4949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9019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6442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9730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5842924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49572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6585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71025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77003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9166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15868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47372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78080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4780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024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4848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1787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526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68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673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176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27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374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EBAB7897-4D8A-4891-AC73-CE71DEADA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40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Tú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Dejaste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Tu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Trono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63FF3FAA-3EC3-460D-A180-25A88E432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132532BE-FC9D-4E77-A8BC-40A72D943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0802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Tú dejaste tu trono y corona por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venir a Belén a nacer;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a Ti no fue dado el entrar al mesón,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pesebre Te hicieron 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EEEBE36-A179-4EEB-928A-22B2F6B02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8465D4C-86D3-4C60-912B-A8F5693CA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85165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Alabanzas celestes los ángeles dan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que rinden al Verbo loor;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humilde viniste a la tierra,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dar vida al más vil pecador.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0D494CC-F5D6-4CB0-B587-E9A4FA5B4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6A24011-EEDE-4FEA-9732-CCCDECAB6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2010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Siempre pueden las zorras sus cuevas tener,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las aves sus nidos también;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el Hijo del Hombre no tuvo un lugar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cual reclinara su sien.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D12E0A2-2968-443B-9641-BAC638EA8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14337FF4-BB8D-4A1C-B09C-02711BB630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7247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Tú viniste, Señor, con tu gran bendición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dar libertad y salud;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con odio y desprecio Te hicieron morir,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Aunque vieron tu amor y virtud.</a:t>
            </a:r>
            <a:r>
              <a:rPr lang="es-ES" altLang="es-CL" sz="1800">
                <a:latin typeface="Tahoma" panose="020B060403050404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944E50C8-1F61-4759-AF11-64A267A69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DFD4ADDE-9612-4EC0-B5D6-B5C1FDB45E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691197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5. Alabanzas sublimes los cielos darán,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Cuando vengas glorioso de allí,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 voz entre nubes dirá: “Ven a Mí,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hay lugar junto a Mí para ti”.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Ven a mi corazón, oh Cristo, ven;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en él hay lugar para Ti.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359</Words>
  <Application>Microsoft Office PowerPoint</Application>
  <PresentationFormat>Panorámica</PresentationFormat>
  <Paragraphs>56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2020-06-28T17:22:47Z</dcterms:modified>
</cp:coreProperties>
</file>