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581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2973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90386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80886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432273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50500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941053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885391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342503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883650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8639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0747893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750084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493816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500296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79766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30776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906209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386973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769719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22876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24794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96195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53111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73828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03627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13142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0438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191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1568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EC03B6BE-CC92-4D59-B59C-D4E4D276D1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111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Gozo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Da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Servir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A Cristo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B2BEF04A-DCA1-419A-A51F-3C5FAA16CE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44675B49-E883-46F2-8F9F-6605C2F8E6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9756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Gozo da servir a Cristo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vida al caminar,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alabanzas llena el alma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Todo el día, sin cesar.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Gozo tengo yo en servir a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Gozo que no tiene igual.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Cada día puedo ver que me da de su poder;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Llena mi alma de su gozo celestial.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CAF674E0-1AAB-4F5C-B467-EFD878A360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95EA23B3-043E-4C44-A68F-F907195358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9756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Gozo da servir a Cristo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dicha o el dolor,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Llena el alma de armonía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le da santo esplendor.</a:t>
            </a:r>
            <a:r>
              <a:rPr lang="es-ES" altLang="es-CL">
                <a:latin typeface="Tahoma" panose="020B060403050404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Gozo tengo yo en servir a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Gozo que no tiene igual.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Cada día puedo ver que me da de su poder;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Llena mi alma de su gozo celestial.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08814884-12EF-4635-88B4-BA2A99EE83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B7715D50-D50E-496A-9E84-7B2F1DECA2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9756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Gozo da servir a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Caminando con mi Dios,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el santo Jesucristo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me guía con su voz.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Gozo tengo yo en servir a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Gozo que no tiene igual.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Cada día puedo ver que me da de su poder;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Llena mi alma de su gozo celestial.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B79AFE60-5787-4262-AB15-4322225A41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F67DEFB3-7A67-4E4E-9399-6B0529C612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9756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4. Gozo da servir a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Aunque reine oscuridad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en mi alma yo disfruto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divina claridad.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Gozo tengo yo en servir a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Gozo que no tiene igual.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Cada día puedo ver que me da de su poder;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Llena mi alma de su gozo celestial.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25</TotalTime>
  <Words>246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2020-06-28T17:38:43Z</dcterms:modified>
</cp:coreProperties>
</file>