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150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1447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4146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34597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2267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5828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7212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076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1473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12313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2053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415820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3874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9508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15572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31848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61395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77782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4753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48197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9522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0702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6553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9625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6125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1360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2493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4427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483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2542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F6ECBEDA-C064-497E-8D04-D1CC59FEC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47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Junto A La Cruz De Cristo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24DFFC2D-6DDB-48A5-B944-E79834AB6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C1C6733E-6406-4C67-812A-B3800759E5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1905001"/>
            <a:ext cx="6154738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Junto a la cruz de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quiero siempre estar,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mi alma albergue fuerte y fiel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Allí puede encontrar.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medio del desierto aquí,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Allí yo encuentro hogar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 del calor y del trajín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pueda descansar.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A2E18AF6-057C-4E1D-9C71-51D23CF28B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31FB3C33-BBBD-4D19-B74B-1C6D465CFF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1" y="1676401"/>
            <a:ext cx="5140325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Bendita cruz de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veces veo en ti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misma forma en fiel visión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que sufrió por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Hoy mi contrito corazón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Confiesa la verdad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tu asombrosa redención,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de mi indignidad.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D09251E-363B-4D43-9309-00B774A14A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7320813-96A3-4774-960F-60AF4D02B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1" y="1524001"/>
            <a:ext cx="5192713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Oh, Cristo, en Ti he hallado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Completa y dulce paz;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busco bendición mayor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la de ver tu faz;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atractivo el mundo está,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que ando por tu luz;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Avergonzado de mi mal,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gloria es ya la cruz.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147</Words>
  <Application>Microsoft Office PowerPoint</Application>
  <PresentationFormat>Panorámica</PresentationFormat>
  <Paragraphs>28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2020-06-28T17:24:12Z</dcterms:modified>
</cp:coreProperties>
</file>