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59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52956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785316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744478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284538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402954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106112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748242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506411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684767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49829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2752437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596631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361187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853344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440349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482873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869401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160282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391806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18964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11531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75248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76959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76749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14734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4664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60991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451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7121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36D6554F-1B86-414E-B450-6B587CB708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148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¿Deseas Salud?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E4F172CA-C699-4337-A435-53F9EA0457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F30B7E37-BD5C-4B8B-89E5-A6F47D8132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6575" y="1462506"/>
            <a:ext cx="8946680" cy="4247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700" b="1">
                <a:latin typeface="Century Gothic" panose="020B0502020202020204" pitchFamily="34" charset="0"/>
              </a:rPr>
              <a:t>Escuchad, pues cercano hoy se encuentra Jesús,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Al herido da calma, al perdido da luz;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Como habló al afligido, en su gran dolor,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Hoy mismo nos habla el buen Salvador.</a:t>
            </a:r>
          </a:p>
          <a:p>
            <a:endParaRPr lang="es-ES" altLang="es-CL" sz="2700" b="1">
              <a:latin typeface="Century Gothic" panose="020B0502020202020204" pitchFamily="34" charset="0"/>
            </a:endParaRPr>
          </a:p>
          <a:p>
            <a:r>
              <a:rPr lang="es-ES" altLang="es-CL" sz="27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¿Deseas salud? ¿Deseas salud?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Ven, alma que sufres, en Cristo hay virtud;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Ved, la fuente aun fluye, remedio eficaz.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Sumérgete en ella, y sano estarás.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6B540F05-3334-41B9-A019-328F5BD4D3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3D3916A9-06B0-4745-A5AB-F1BEF4E6C2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6575" y="1465681"/>
            <a:ext cx="8252580" cy="4247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700" b="1">
                <a:latin typeface="Century Gothic" panose="020B0502020202020204" pitchFamily="34" charset="0"/>
              </a:rPr>
              <a:t>2. Es la voz del Maestro, que en amor y bondad,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Salvación hoy ofrece, paz y seguridad;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Tiernamente convida al más vil pecador,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Deseando librarle del mal y el dolor.</a:t>
            </a:r>
          </a:p>
          <a:p>
            <a:endParaRPr lang="es-ES" altLang="es-CL" sz="2700" b="1">
              <a:latin typeface="Century Gothic" panose="020B0502020202020204" pitchFamily="34" charset="0"/>
            </a:endParaRPr>
          </a:p>
          <a:p>
            <a:r>
              <a:rPr lang="es-ES" altLang="es-CL" sz="27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¿Deseas salud? ¿Deseas salud?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Ven, alma que sufres, en Cristo hay virtud;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Ved, la fuente aun fluye, remedio eficaz.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Sumérgete en ella, y sano estarás.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A572FE54-C6CD-4B9F-AD07-6BD7D8596E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9F84C6FF-C378-41A1-85B3-35E268B772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6576" y="1467268"/>
            <a:ext cx="8283037" cy="4247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700" b="1">
                <a:latin typeface="Century Gothic" panose="020B0502020202020204" pitchFamily="34" charset="0"/>
              </a:rPr>
              <a:t>3. Angustiado y turbado, sin un rayo de luz,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Uno hay que comprende, pues murió en la cruz;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Amoroso desea tu carga quitar,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Con calma y salud hoy tu vida llenar.</a:t>
            </a:r>
          </a:p>
          <a:p>
            <a:endParaRPr lang="es-ES" altLang="es-CL" sz="2700" b="1">
              <a:latin typeface="Century Gothic" panose="020B0502020202020204" pitchFamily="34" charset="0"/>
            </a:endParaRPr>
          </a:p>
          <a:p>
            <a:r>
              <a:rPr lang="es-ES" altLang="es-CL" sz="27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¿Deseas salud? ¿Deseas salud?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Ven, alma que sufres, en Cristo hay virtud;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Ved, la fuente aun fluye, remedio eficaz.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Sumérgete en ella, y sano estarás.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DB768CC9-4584-4AA2-8A8E-4D20EC5E42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43F14132-F999-4DD6-8A05-E2B4713525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6576" y="1468856"/>
            <a:ext cx="7544053" cy="4247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700" b="1">
                <a:latin typeface="Century Gothic" panose="020B0502020202020204" pitchFamily="34" charset="0"/>
              </a:rPr>
              <a:t>4. Salvador bondadoso, hoy aumenta mi fe;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Hazme ver tu grandeza, y confianza tendré;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De pecado y mancha, ven, limpia mi ser,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Mostradme tu gloria, virtud y poder.</a:t>
            </a:r>
          </a:p>
          <a:p>
            <a:endParaRPr lang="es-ES" altLang="es-CL" sz="2700" b="1">
              <a:latin typeface="Century Gothic" panose="020B0502020202020204" pitchFamily="34" charset="0"/>
            </a:endParaRPr>
          </a:p>
          <a:p>
            <a:r>
              <a:rPr lang="es-ES" altLang="es-CL" sz="27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¿Deseas salud? ¿Deseas salud?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Ven, alma que sufres, en Cristo hay virtud;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Ved, la fuente aun fluye, remedio eficaz.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Sumérgete en ella, y sano estarás.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16</TotalTime>
  <Words>316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2020-06-28T17:45:00Z</dcterms:modified>
</cp:coreProperties>
</file>