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0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0441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195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9767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5485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0285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385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5420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4844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334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2641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9963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55974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7962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6978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2747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4028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6812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6015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552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730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884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409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790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279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282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443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239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68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54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8995550-0F44-4AA0-A133-50FDA82322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Pronto 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Noche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Viene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08C1364-0776-4F49-A4D1-94686484DD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CEF183A-C4D9-485C-890E-A7353490F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536" y="1043147"/>
            <a:ext cx="8016875" cy="567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Pronto la noche viene,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Tiempo es de trabajar;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Los que lucháis por Cristo,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No hay que descansar.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la vida es sueño, gozo, vigor, salud,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es la mañana hermosa de la juventud.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Pronto la noche viene,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Tiempo es de trabajar;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Para salvar al mundo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que batallar.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la vida alcanza toda su esplendidez,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es el medio día de la madurez.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E1AFBA7-11A3-4A54-AA24-CC9B5B0E3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3623942-83E8-44A2-925F-3510343C7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4543" y="1046957"/>
            <a:ext cx="8062913" cy="567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Pronto la noche viene,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Tiempo es de trabajar;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el pecador perece,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Idlo a rescatar.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Aun a la edad provecta, débil y sin salud,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Aun a la misma tarde de la senectud.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Pronto la noche viene,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¡Listos a trabajar!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¡Listos! que muchas almas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que rescatar.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¿Quién de la vida el día puede desperdiciar?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“Viene la noche cuando nadie puede obrar”.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169</Words>
  <Application>Microsoft Office PowerPoint</Application>
  <PresentationFormat>Panorámica</PresentationFormat>
  <Paragraphs>33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2020-06-28T18:03:07Z</dcterms:modified>
</cp:coreProperties>
</file>