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557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1645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37331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0961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5194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713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39951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05678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57093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69251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8222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6870432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14906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46313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70645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85409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7260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33180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46481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28580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2495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7918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9730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5599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7131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633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8865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7215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03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616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1866506-FA7C-46B9-BB2D-4E3AE541D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118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Quiero De Cristo Más Saber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08D6ACF-3561-4A54-B13C-527747103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EE00711-AA4C-4286-AC12-133B808C8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1404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Quiero de Cristo más saber,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su dulce amor tener,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su gracia demostrar,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su salvación gozar.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dime de Cristo;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Él necesito;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su amor con que me amó,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Él que mi alma rescató.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6333B5D-FBE9-45C7-B866-DD0FBA93B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F1498F4-9C94-49CB-BD4E-8B80EEB60F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1404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Más quiero oír de su verdad,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quiero hacer su voluntad,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Santo Espíritu, óyeme,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mi Maestro siempre sé.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dime de Cristo;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Él necesito;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su amor con que me amó,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Él que mi alma rescató.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A81C66FB-0915-4BDB-871C-388814411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A733B1E-AD13-4A42-AB0B-57D9336B5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1404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Más de su Libro comprender,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comunión con Él tener,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su voz dulce recordar,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sus mandatos acatar.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dime de Cristo;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Él necesito;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su amor con que me amó,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Él que mi alma rescató.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819E4C1E-2125-4122-94E2-6FCA4D05B0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B9BADDFA-8FB0-4F9D-8989-8389DB901D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1404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Más de Jesús y su esplendor,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su Reino y gran honor,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su venida, oh dime más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Cristo, Príncipe de Paz.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dime de Cristo;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Él necesito;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su amor con que me amó,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de Él que mi alma rescató.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</TotalTime>
  <Words>236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2020-06-28T17:40:04Z</dcterms:modified>
</cp:coreProperties>
</file>