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477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061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1715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1624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218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4559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837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2253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4188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5765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172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02498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24242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1145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6803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0620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1559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78312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55922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69245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744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722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18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187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056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263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972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090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575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519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726B325-39D8-4EE5-8899-105CB1DE7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Cualquier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Parte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509E413-FDE3-46AF-B7F8-614360A9E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B30FFEE-E982-435F-BE15-70E0E6B9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3364"/>
            <a:ext cx="6432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cualquier parte sin temor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dirige mi inseguro pie;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su compañía todo es turbación,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si Él me guía no tendré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por doquier, sin temor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me guía nada temeré.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F92598F-7B92-452E-8EF0-FAAFD4D50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4F30F1F-ED28-4FCC-BB1D-3BCF83EF9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4951"/>
            <a:ext cx="8040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Con Jesús por guía dondequiera voy;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Caminando en pos de Él seguro estoy.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aunque padre y madre me hayan de faltar,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Jesucristo nunca me abandonará.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por doquier, sin temor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me guía nada temeré.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C72740F-83E6-4A7B-8EE5-9A9CD2D17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8006443-819A-4D8D-87B9-DD44E156F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6539"/>
            <a:ext cx="7448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Dondequiera con Jesús, en tierra y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 su fiel testigo sin cesar,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por desierto mi camino 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seguro albergue mi Jesús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por doquier, sin temor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me guía nada temeré.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B7BA51C-7DB3-465E-98B1-23AF33C98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5229989-35ED-41FE-AD8A-2A8ADB5C6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8126"/>
            <a:ext cx="7004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Dondequiera paso yo la noche atroz,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siempre oigo su benigna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de día y noche a mi lado está,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plena gloria me despertará.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por doquier, sin temor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me guía nada temeré.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93</TotalTime>
  <Words>210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2020-06-28T17:49:17Z</dcterms:modified>
</cp:coreProperties>
</file>