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89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302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30849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6752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756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999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2471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5521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9156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7832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15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15740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834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8210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2242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99328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633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57993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12295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77803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605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696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510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447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817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136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6196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52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32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868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6AB9C78-8E53-4E04-B7B4-215EED6F6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145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Los Pies De </a:t>
            </a:r>
            <a:r>
              <a:rPr lang="es-C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Jesucristo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0B882AA-E7F0-425D-A21E-C23DE1E5C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E951E92-AD5F-4763-A58C-D1FD06C3B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48196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los pies de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sitio aquí mejor,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Escuchando, cual María,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palabras de su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pies de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Gozaré su comunión,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su mano fiel y tierna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ha provisto protección.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FC17969-0E97-4D29-8819-1F20940DA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E320036-F8BD-4D27-8186-792D0B84B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6"/>
            <a:ext cx="45688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 los pies de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Hallo tierna compasión,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quitó ya mis afanes,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me dio su bendición.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Puedo yo decirle 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cuidados y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Él tendrá mi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Gozo, paz, eterno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A0CEE08-B5CE-4D0B-B88A-5219FD55F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0905C17-B1B0-400C-AFD5-3194F3C57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3839"/>
            <a:ext cx="47085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 los pies de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tendré su bendición.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ojos hay dulzura,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seno protección.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feliz es el momento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yo paso junto a Ti!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anhelo el encuentro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vengas Tú por mí.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145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2020-06-28T17:44:34Z</dcterms:modified>
</cp:coreProperties>
</file>