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869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2576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7763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2864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40067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03186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3570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1188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48489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31663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3956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0520835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52013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3399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71727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23556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65384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55305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32377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57645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1003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0188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5014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7954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9703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9780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4804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7031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435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8361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7CAABB4-14B1-47ED-ADCB-68603DDF12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200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¡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Firmes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, Y Adelante!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429EE3D7-2360-4E34-AE8F-A0E79AEA34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5F35531-E44A-46DE-B116-7117869303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68119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Firmes, y adelante, huestes de la 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temor alguno, que Jesús nos ve.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Jefe soberano, Cristo al frente va,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regia enseña tremolando está.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Firmes, y adelante, huestes de la 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temor alguno, que Jesús nos ve.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B3ECCAF-4593-4CA0-B4B3-602DA150C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426357C-D1CC-48C1-A96A-5A5FD84279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0802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Al sagrado nombre de nuestro Adalid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Tiembla el enemigo y huye de la lid.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Nuestra es la victoria, dad a Dios loor;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óigalo el averno lleno de pavor.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Firmes, y adelante, huestes de la 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temor alguno, que Jesús nos ve.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52F544D0-1F0D-4C62-8451-F46559DFFD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96C33AA-0948-4978-9E3F-7BB2682988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2009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Muévese potente la Iglesia de Dios;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los ya gloriosos vamos hoy en pos.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Somos sólo un cuerpo, y uno es el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Una la esperanza, y uno nuestro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Firmes, y adelante, huestes de la 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temor alguno, que Jesús nos ve.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9A12A65F-1DC8-4988-9606-D814309607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EB52D997-D741-45F6-8FC1-C35B607281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6865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Tronos y coronas pueden perecer;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Jesús la Iglesia firme habrá de ser.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Nada en contra suya prevalecerá,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Porque la promesa nunca faltará.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Firmes, y adelante, huestes de la 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temor alguno, que Jesús nos ve.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</TotalTime>
  <Words>232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2020-06-28T17:52:50Z</dcterms:modified>
</cp:coreProperties>
</file>