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83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75573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2327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312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1949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04641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511614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2081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15756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16649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0902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3235199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60125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62725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772382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85386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52006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034506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37287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052943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6363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0070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2669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2181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73326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2354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2314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1510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743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664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B7470F2-BFBF-439F-9EBF-58805FBB6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103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Oí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La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Voz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Del Salvador 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EC22B58-B96A-4318-91CB-88CB18F208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34418DA2-C0FD-4B27-B264-307066683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1752601"/>
            <a:ext cx="489585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Oí la voz del Salvador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Decir con tierno amor: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"Oh ven a Mí, descansarás,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Cargado pecador”.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Tal como fui, a mi Jesús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Cansado yo acudí,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luego dulce alivio y paz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fe de Él recibí.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38B528CE-A883-47BB-8930-4D8595E35B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1CCE42E-D82A-443F-ABE9-614204BB15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1" y="1600201"/>
            <a:ext cx="518636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Oí la voz del Salvador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Decir: " Venid, bebed;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soy la fuente de salud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apaga toda sed”.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fe de Dios, del vivo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Busqué a mi Emmanuel,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Lo hallé, mi sed Él apagó,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ahora vivo en Él.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78FCDEA8-BE65-4603-BC35-6B71191BC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9A84196F-CBF3-40D6-9B92-21D27D4B6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1" y="1600201"/>
            <a:ext cx="511492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Oí su dulce voz decir: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"Del mundo soy la luz;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Miradme a Mí y salvos sed;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ti morí en la cruz”.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Mirando a Cristo, luego en Él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Mi norte y sol hallé;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en esa luz de vida yo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Por siempre viviré.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21</TotalTime>
  <Words>162</Words>
  <Application>Microsoft Office PowerPoint</Application>
  <PresentationFormat>Panorámica</PresentationFormat>
  <Paragraphs>28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2020-06-28T17:37:00Z</dcterms:modified>
</cp:coreProperties>
</file>