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5" r:id="rId2"/>
  </p:sldMasterIdLst>
  <p:sldIdLst>
    <p:sldId id="256" r:id="rId3"/>
    <p:sldId id="257" r:id="rId4"/>
    <p:sldId id="258" r:id="rId5"/>
    <p:sldId id="259" r:id="rId6"/>
    <p:sldId id="260" r:id="rId7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73183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2466474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720336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5075684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7013581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9168201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0845010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38091859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3924627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2575450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4041201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354875080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67563166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8592313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8524495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85667088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58096510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87394300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96453312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735310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682109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72956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2788969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5609503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1242506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5536339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5852268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381268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88975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5761811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53FD90FE-9648-44EE-BDBA-DE1CEA291C9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620713"/>
            <a:ext cx="91440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117</a:t>
            </a:r>
            <a:r>
              <a:rPr lang="es-ES_tradnl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Es Jesús El </a:t>
            </a:r>
            <a:r>
              <a:rPr lang="en-US" altLang="en-US" sz="2600" b="1" dirty="0" err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Mejor</a:t>
            </a: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 Amigo</a:t>
            </a:r>
            <a:endParaRPr lang="es-ES_tradnl" altLang="en-US" sz="2600" b="1" dirty="0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0243" name="Text Box 3">
            <a:extLst>
              <a:ext uri="{FF2B5EF4-FFF2-40B4-BE49-F238E27FC236}">
                <a16:creationId xmlns:a16="http://schemas.microsoft.com/office/drawing/2014/main" id="{849C0B5A-8FA9-4115-9370-D69D575E31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4" name="Rectangle 4">
            <a:extLst>
              <a:ext uri="{FF2B5EF4-FFF2-40B4-BE49-F238E27FC236}">
                <a16:creationId xmlns:a16="http://schemas.microsoft.com/office/drawing/2014/main" id="{1BC1EFD0-1B66-4296-BD81-7CEE4754570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5" y="1484313"/>
            <a:ext cx="7558088" cy="436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s-ES" altLang="es-CL" sz="2800" b="1">
                <a:latin typeface="Century Gothic" panose="020B0502020202020204" pitchFamily="34" charset="0"/>
              </a:rPr>
              <a:t>1.</a:t>
            </a:r>
            <a:r>
              <a:rPr lang="es-ES" altLang="es-CL" b="1">
                <a:latin typeface="Tahoma" panose="020B0604030504040204" pitchFamily="34" charset="0"/>
              </a:rPr>
              <a:t> </a:t>
            </a:r>
            <a:r>
              <a:rPr lang="es-ES" altLang="es-CL" sz="2800" b="1">
                <a:latin typeface="Century Gothic" panose="020B0502020202020204" pitchFamily="34" charset="0"/>
              </a:rPr>
              <a:t>Es Jesús el mejor Amigo,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Cuando triste o tentado estés;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Colmará de bendición tu cuitado corazón,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¡Es Jesús el mejor Amigo!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¡Es Jesús el mejor Amigo!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¡Es Jesús el mejor Amigo!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Él tus ruegos oirá y tu carga llevará;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¡Es Jesús el mejor Amigo!</a:t>
            </a:r>
            <a:r>
              <a:rPr lang="es-ES" altLang="es-CL" sz="2800">
                <a:latin typeface="Century Gothic" panose="020B0502020202020204" pitchFamily="34" charset="0"/>
              </a:rPr>
              <a:t> 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extLst>
              <a:ext uri="{FF2B5EF4-FFF2-40B4-BE49-F238E27FC236}">
                <a16:creationId xmlns:a16="http://schemas.microsoft.com/office/drawing/2014/main" id="{5A39CC03-6397-4CA2-B6ED-8BC5A5C890C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D0EC0A6B-C39A-4FAB-8A0B-462FF58822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5" y="1484313"/>
            <a:ext cx="7912100" cy="436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s-ES" altLang="es-CL" sz="2800" b="1">
                <a:latin typeface="Century Gothic" panose="020B0502020202020204" pitchFamily="34" charset="0"/>
              </a:rPr>
              <a:t>2.</a:t>
            </a:r>
            <a:r>
              <a:rPr lang="es-ES" altLang="es-CL" b="1">
                <a:latin typeface="Tahoma" panose="020B0604030504040204" pitchFamily="34" charset="0"/>
              </a:rPr>
              <a:t> </a:t>
            </a:r>
            <a:r>
              <a:rPr lang="es-ES" altLang="es-CL" sz="2800" b="1">
                <a:latin typeface="Century Gothic" panose="020B0502020202020204" pitchFamily="34" charset="0"/>
              </a:rPr>
              <a:t>En Jesús fiel Amigo encuentro,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Paz perfecta Él a mi alma da;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Apoyado en Él estoy, sin temor mi ser le doy,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¡Es Jesús el mejor Amigo!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¡Es Jesús el mejor Amigo!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¡Es Jesús el mejor Amigo!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Él tus ruegos oirá y tu carga llevará;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¡Es Jesús el mejor Amigo!</a:t>
            </a:r>
            <a:r>
              <a:rPr lang="es-ES" altLang="es-CL" sz="2800">
                <a:latin typeface="Century Gothic" panose="020B0502020202020204" pitchFamily="34" charset="0"/>
              </a:rPr>
              <a:t> </a:t>
            </a: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>
            <a:extLst>
              <a:ext uri="{FF2B5EF4-FFF2-40B4-BE49-F238E27FC236}">
                <a16:creationId xmlns:a16="http://schemas.microsoft.com/office/drawing/2014/main" id="{0D5EC0D5-1F66-48C5-810A-F590F95E903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79CB7BE7-1211-4867-A028-47F35798E40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5" y="1451393"/>
            <a:ext cx="9074150" cy="42473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r>
              <a:rPr lang="es-ES" altLang="es-CL" sz="2700" b="1">
                <a:latin typeface="Century Gothic" panose="020B0502020202020204" pitchFamily="34" charset="0"/>
              </a:rPr>
              <a:t>3.</a:t>
            </a:r>
            <a:r>
              <a:rPr lang="es-ES" altLang="es-CL" sz="2700" b="1">
                <a:latin typeface="Tahoma" panose="020B0604030504040204" pitchFamily="34" charset="0"/>
              </a:rPr>
              <a:t> </a:t>
            </a:r>
            <a:r>
              <a:rPr lang="es-ES" altLang="es-CL" sz="2700" b="1">
                <a:latin typeface="Century Gothic" panose="020B0502020202020204" pitchFamily="34" charset="0"/>
              </a:rPr>
              <a:t>Aunque ande en algún peligro,</a:t>
            </a:r>
          </a:p>
          <a:p>
            <a:r>
              <a:rPr lang="es-ES" altLang="es-CL" sz="2700" b="1">
                <a:latin typeface="Century Gothic" panose="020B0502020202020204" pitchFamily="34" charset="0"/>
              </a:rPr>
              <a:t>O en sombra de la muerte esté,</a:t>
            </a:r>
          </a:p>
          <a:p>
            <a:r>
              <a:rPr lang="es-ES" altLang="es-CL" sz="2700" b="1">
                <a:latin typeface="Century Gothic" panose="020B0502020202020204" pitchFamily="34" charset="0"/>
              </a:rPr>
              <a:t>Ningún mal me alcanzará, pues Jesús me amparará,</a:t>
            </a:r>
          </a:p>
          <a:p>
            <a:r>
              <a:rPr lang="es-ES" altLang="es-CL" sz="2700" b="1">
                <a:latin typeface="Century Gothic" panose="020B0502020202020204" pitchFamily="34" charset="0"/>
              </a:rPr>
              <a:t>¡Es Jesús el mejor Amigo!</a:t>
            </a:r>
            <a:r>
              <a:rPr lang="es-ES" altLang="es-CL" sz="2700">
                <a:latin typeface="Tahoma" panose="020B0604030504040204" pitchFamily="34" charset="0"/>
              </a:rPr>
              <a:t> </a:t>
            </a:r>
            <a:endParaRPr lang="es-ES" altLang="es-CL" sz="2700" b="1">
              <a:latin typeface="Century Gothic" panose="020B0502020202020204" pitchFamily="34" charset="0"/>
            </a:endParaRPr>
          </a:p>
          <a:p>
            <a:endParaRPr lang="es-ES" altLang="es-CL" sz="2700" b="1">
              <a:latin typeface="Century Gothic" panose="020B0502020202020204" pitchFamily="34" charset="0"/>
            </a:endParaRPr>
          </a:p>
          <a:p>
            <a:r>
              <a:rPr lang="es-ES" altLang="es-CL" sz="27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700" b="1">
                <a:latin typeface="Century Gothic" panose="020B0502020202020204" pitchFamily="34" charset="0"/>
              </a:rPr>
              <a:t>¡Es Jesús el mejor Amigo!</a:t>
            </a:r>
          </a:p>
          <a:p>
            <a:r>
              <a:rPr lang="es-ES" altLang="es-CL" sz="2700" b="1">
                <a:latin typeface="Century Gothic" panose="020B0502020202020204" pitchFamily="34" charset="0"/>
              </a:rPr>
              <a:t>¡Es Jesús el mejor Amigo!</a:t>
            </a:r>
          </a:p>
          <a:p>
            <a:r>
              <a:rPr lang="es-ES" altLang="es-CL" sz="2700" b="1">
                <a:latin typeface="Century Gothic" panose="020B0502020202020204" pitchFamily="34" charset="0"/>
              </a:rPr>
              <a:t>Él tus ruegos oirá y tu carga llevará;</a:t>
            </a:r>
          </a:p>
          <a:p>
            <a:r>
              <a:rPr lang="es-ES" altLang="es-CL" sz="2700" b="1">
                <a:latin typeface="Century Gothic" panose="020B0502020202020204" pitchFamily="34" charset="0"/>
              </a:rPr>
              <a:t>¡Es Jesús el mejor Amigo!</a:t>
            </a:r>
            <a:r>
              <a:rPr lang="es-ES" altLang="es-CL" sz="2700">
                <a:latin typeface="Century Gothic" panose="020B0502020202020204" pitchFamily="34" charset="0"/>
              </a:rPr>
              <a:t> </a:t>
            </a: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>
            <a:extLst>
              <a:ext uri="{FF2B5EF4-FFF2-40B4-BE49-F238E27FC236}">
                <a16:creationId xmlns:a16="http://schemas.microsoft.com/office/drawing/2014/main" id="{B7099331-6660-4431-A809-C0F052F7F92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3315" name="Rectangle 3">
            <a:extLst>
              <a:ext uri="{FF2B5EF4-FFF2-40B4-BE49-F238E27FC236}">
                <a16:creationId xmlns:a16="http://schemas.microsoft.com/office/drawing/2014/main" id="{6FD4DAEC-6FCC-4583-9FA6-19769E5642C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5" y="1484313"/>
            <a:ext cx="8332788" cy="436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s-ES" altLang="es-CL" sz="2800" b="1">
                <a:latin typeface="Century Gothic" panose="020B0502020202020204" pitchFamily="34" charset="0"/>
              </a:rPr>
              <a:t>4.</a:t>
            </a:r>
            <a:r>
              <a:rPr lang="es-ES" altLang="es-CL" b="1">
                <a:latin typeface="Tahoma" panose="020B0604030504040204" pitchFamily="34" charset="0"/>
              </a:rPr>
              <a:t> </a:t>
            </a:r>
            <a:r>
              <a:rPr lang="es-ES" altLang="es-CL" sz="2800" b="1">
                <a:latin typeface="Century Gothic" panose="020B0502020202020204" pitchFamily="34" charset="0"/>
              </a:rPr>
              <a:t>Cuando estemos al fin reunidos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Con los redimidos más allá,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Cantaremos con fervor en presencia del Señor,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¡Es Jesús el mejor Amigo!</a:t>
            </a:r>
            <a:r>
              <a:rPr lang="es-ES" altLang="es-CL">
                <a:latin typeface="Tahoma" panose="020B0604030504040204" pitchFamily="34" charset="0"/>
              </a:rPr>
              <a:t> </a:t>
            </a:r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¡Es Jesús el mejor Amigo!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¡Es Jesús el mejor Amigo!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Él tus ruegos oirá y tu carga llevará;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¡Es Jesús el mejor Amigo!</a:t>
            </a:r>
            <a:r>
              <a:rPr lang="es-ES" altLang="es-CL" sz="2800">
                <a:latin typeface="Century Gothic" panose="020B0502020202020204" pitchFamily="34" charset="0"/>
              </a:rPr>
              <a:t> </a:t>
            </a: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11</TotalTime>
  <Words>263</Words>
  <Application>Microsoft Office PowerPoint</Application>
  <PresentationFormat>Panorámica</PresentationFormat>
  <Paragraphs>45</Paragraphs>
  <Slides>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5</vt:i4>
      </vt:variant>
    </vt:vector>
  </HeadingPairs>
  <TitlesOfParts>
    <vt:vector size="14" baseType="lpstr">
      <vt:lpstr>Arial</vt:lpstr>
      <vt:lpstr>Calibri</vt:lpstr>
      <vt:lpstr>Calibri Light</vt:lpstr>
      <vt:lpstr>Century Gothic</vt:lpstr>
      <vt:lpstr>Tahoma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2020-06-28T17:39:55Z</dcterms:modified>
</cp:coreProperties>
</file>