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16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1449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9246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3643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6448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4341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9728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3959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5395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96330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170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55047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13143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5685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8439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9794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02930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9690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6007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63588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98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007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681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9488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962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159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507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8831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96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6947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0B069F5-38F3-4D29-9B4A-B3BD9E07D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Día Feliz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94C6138-37C4-41B5-8FD3-1813A076F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F60FE02-434C-4326-A628-94AD638C6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3364"/>
            <a:ext cx="5500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Día feliz cuando escogí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Servirte, mi Señor y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Preciso es que mi gozo en Ti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muestre hoy por obra y voz.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¡Soy feliz! ¡Soy feliz!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favor me gozaré;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libertad y luz me vi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triunfó en mí la fe.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raudal carmesí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Salud de mi alma enferma fue.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8342170-A892-4B2D-AE35-FB5FF8AD8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735DA87-B138-42B0-8A50-8C6B8EEF3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4951"/>
            <a:ext cx="55372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¡Pasó! mi gran deber cumplí;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soy y mío es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atrajo: con placer seguí;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voz conoce todo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¡Soy feliz! ¡Soy feliz!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favor me gozaré;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libertad y luz me vi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triunfó en mí la fe.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raudal carmesí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Salud de mi alma enferma fue.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9BE2DB4-4A4B-4D1B-8731-7120B8D25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91C61BB-650D-47E2-96A3-E9B2070E1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6539"/>
            <a:ext cx="5500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Reposa, débil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tus contiendas pon ya fin;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Hallé más noble posesión,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parte en superior festín.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¡Soy feliz! ¡Soy feliz!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favor me gozaré;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libertad y luz me vi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triunfó en mí la fe.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raudal carmesí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Salud de mi alma enferma fue.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212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2020-06-28T17:58:07Z</dcterms:modified>
</cp:coreProperties>
</file>