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9" r:id="rId5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488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438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4285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31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5577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3176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2428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6312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43539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234359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728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1919054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0681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6132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548208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76107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812837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0955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23016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50880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485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403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095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2936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1276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3906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3240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767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8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96212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F8894C67-50AF-438E-91F3-B4D009E8A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100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Te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Necesito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en-US" sz="2800" b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Ya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D9CBE2B0-5DDB-46ED-AD3C-238B87EE2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A1B2D63-97A3-472F-A451-9420861D3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3"/>
            <a:ext cx="7800975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Te necesito ya, bendito Salvador,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Me infunde dulce paz tu tierna voz de amor.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necesito, Cristo, sí, Te necesito,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corazón contrito acudo a Ti.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2. Te necesito ya, Tú no me dejarás;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Yo siempre venceré si Tú conmigo estás.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5A5AAB74-33C3-474C-9FF3-D9D614240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DDE202D5-4D1E-4563-8244-001BDB3BD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3"/>
            <a:ext cx="784225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Te necesito ya, tu santa voluntad,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Y tus promesas mil en mí cumple en verdad.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necesito, Cristo, sí, Te necesito,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Con corazón contrito acudo a Ti. 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4. Te necesito ya, santísimo Señor;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Tuyo hazme, nada más, bendito Salvador.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121</Words>
  <Application>Microsoft Office PowerPoint</Application>
  <PresentationFormat>Panorámica</PresentationFormat>
  <Paragraphs>21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2020-06-28T17:36:31Z</dcterms:modified>
</cp:coreProperties>
</file>