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606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4190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861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9806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9157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8141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1942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1243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4545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4490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64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7257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6744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3928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76518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8170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3861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98378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80880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53847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117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653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163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885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9023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0925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933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200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4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179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9AA53106-E9AC-4A2E-A913-D21EE016D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819946"/>
            <a:ext cx="822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14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Nuestra Esperanza y Protección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77EDF599-0287-4819-A936-9C3D5880B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26FB6E3C-F065-4A07-9EA4-8EEBCC180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490664"/>
            <a:ext cx="828675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	Nuestra esperanza y protección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Y nuestro eterno hogar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Has sido, eres y serás tan sólo Tú,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	Aún no habías la creación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Formado con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Mas desde la eternidad Tú eres sólo Dios.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3. 	Delante de tus ojos son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Mil años, al pasar,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Tan sólo un día que fugaz fenece con el sol.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37A383F-C8BF-4B0F-8A11-C100D13B5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AF4948D-3FF3-4FA8-8FFD-A16113B66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1419226"/>
            <a:ext cx="8037512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	El tiempo corre arrollador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Como impetuoso mar;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Y así, cual sueño ves pasar cada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generación.</a:t>
            </a:r>
          </a:p>
          <a:p>
            <a:endParaRPr lang="es-MX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5. 	Nuestra esperanza y protección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Y nuestro eterno hogar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En la tormenta o en la paz, sé siempre Tú,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12</Words>
  <Application>Microsoft Office PowerPoint</Application>
  <PresentationFormat>Panorámica</PresentationFormat>
  <Paragraphs>24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2020-06-28T17:15:23Z</dcterms:modified>
</cp:coreProperties>
</file>