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8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570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467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8521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6780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0748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1099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2472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4407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402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484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93666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5854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6919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115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1208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215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49060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4136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78241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262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279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415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484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101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48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420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1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84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E60B4A1-5EDA-4615-9139-7DFD78055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¡Oh, Cuán Dulce!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C546AC8-513B-4064-B24A-B60F32E1D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3F3BC80-5905-40FC-A5D8-0FEE47343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2547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¡Oh, cuán dulce es fiar en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entregarse todo a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Esperar en sus promesas,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sus sendas serle fiel!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tu amor probaste en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quiero fiar en Ti.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FFE36B3-AB79-49D1-8E5F-7F0EB2B81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A54BC5B-95F5-40FB-B1DD-97B4562EA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1085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Es muy dulce fiar en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cumplir su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dudando su palabra,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es la luz y la verdad.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tu amor probaste en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quiero fiar en Ti.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8400433-0ABA-4978-8016-B9A18C8BC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6CFBB7A-6120-412F-8FD8-C8628EDBA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7356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Siempre es grato fiar en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busca el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tesoros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paz y del perdón.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tu amor probaste en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quiero fiar en Ti.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5438C16-3731-44B2-9C5B-8BBB6FAF4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DE7B36B-41A9-4F07-B4E5-A824E644A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9023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Siempre en Ti confiar yo quiero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precioso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vida y en la muerte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Protección me dé tu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tu amor probaste en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Jesucristo,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quiero fiar en Ti.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2020-06-28T17:48:07Z</dcterms:modified>
</cp:coreProperties>
</file>