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25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1807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3798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8488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3666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9922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8411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14200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66246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04750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1726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6836424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25655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98517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8592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21609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30334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66836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47031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9075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348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3323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1977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4205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4004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6017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7493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5195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821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9651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F3B7FBE3-2C10-44CF-8A04-19374759EC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45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Cabeza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Ensangrentada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C30A3B2B-9802-48C2-9217-66EAA30D0B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162A61CE-0F41-4972-8364-944D85D87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8167688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Cabeza ensangrentada, herida por mi bien,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espinas coronada, por fe mis ojos ven;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todos despreciada, mi eterno bien será;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todas las edades mi ser Te adorará.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Pues oprimida tu alma fue por el pecador,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transgresión fue mía, mas tuyo fue el dolor;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Hoy vengo contristado, merezco tu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Concédeme tu gracia, oh dame tu favor.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3CCA66B-CB43-4F1A-BC0C-6AC0CA998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D4E4E9F7-5251-42CB-A16B-5D8AF3A55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8893175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s-ES" altLang="es-CL" sz="2600" b="1">
                <a:latin typeface="Century Gothic" panose="020B0502020202020204" pitchFamily="34" charset="0"/>
              </a:rPr>
              <a:t>3. Oh cuánto gozo encuentro en este mundo aquí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Cuando en tu cuerpo herido me escondo, Cristo en Ti; Oh Salvador, tu gloria hoy manifiesta en mí,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Junto a tu cruz espero, Te entrego mi alma a Ti.</a:t>
            </a: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4. Te doy loor eterno, bendito Salvador,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Por tu dolor y muerte, por tu divino amor;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Oh Salvador, deseo tu gracia conocer;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Junto a tu cruz espero, te entrego a Ti mi ser.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150B60D5-AE4B-4DD4-83BB-715314EB89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E1E902B-9F81-437B-ACA5-BF37164C9F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5938" y="1484314"/>
            <a:ext cx="8882062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5. En la hora de la muerte enséñame tu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todos mis temores, oh líbrame,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fe verán mis ojos a Cristo el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Quien muere en Ti creyendo es salvo por tu amor.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214</Words>
  <Application>Microsoft Office PowerPoint</Application>
  <PresentationFormat>Panorámica</PresentationFormat>
  <Paragraphs>25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2020-06-28T17:23:50Z</dcterms:modified>
</cp:coreProperties>
</file>