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99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50856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3016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37555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7335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799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1161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085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6660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04747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644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23571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6279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927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8691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25026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30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7239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35027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5818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6996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00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099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9855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31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5947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85483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4731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8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6559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E28A85B-D6A4-4245-9A8D-7B666995C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327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Del Trono Santo En Derredor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F5757FB1-4178-4C8E-BCBC-F7FC30FF72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4CCD0E89-D6AB-4C84-8938-251D63891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88201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Del trono santo en derredor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Niñitos mil están,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rescatados del Señor las gracias ya le dan.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Cantan: “¡Gloria,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Aleluya al Santo Dios!”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¿Cómo es que al mundo superior,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aquella Sión sin par,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donde todo es paz y amor, pudieron ya llegar?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B3CDA0D-1F4C-48C7-A150-46AB6501C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C4FF917-5D89-4B8D-827C-959878EF1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83740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Es que el Señor su sangre dio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precio de expiación;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ella los purificó por grande compasión.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Cantan: “¡Gloria,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Aleluya al Santo Dios!”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Buscaron ellos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nombre amando aquí;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hoy están en clara luz, su rostro viendo allí.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F664D79-40F8-4EA1-A6E7-96D73FF58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E501FBC-B9DE-46B0-9F38-722D985A4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2612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Ropaje blanco de esplendor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Reviste cada cual;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Están allí con el Señor, en dicha sin igual.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Cantan: “¡Gloria, gloria,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Aleluya al Santo Dios!”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166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2020-06-28T18:24:49Z</dcterms:modified>
</cp:coreProperties>
</file>