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8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056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2306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380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27758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1858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1361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257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8266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5521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17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93369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5819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7420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2714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96146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9981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85754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07146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8334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407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4615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0893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67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851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1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358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16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8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772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06FB37B-FACA-4BE5-9B32-1B44E8893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810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El Diezmo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E44C06D-615E-4902-B322-D5E9C5BE7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EC5F9B2-1477-4BEB-9223-3F66998B3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1" y="1219201"/>
            <a:ext cx="5946775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Las Sagradas Escrituras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enseñan el diezmar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Como bueno para el hombre 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Jehová se alegra siempre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el hombre sabe dar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creces recompensa Él.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Cuán eterno gozo al hombre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Dar sus diezmos todos a Jehová,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habrá en su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fiel satisfacción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abundancia de felicidad.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C63E6AB-8619-4D31-9CAF-D67582F23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999224D-FC72-4AD8-A95F-B6E6B99FE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838201"/>
            <a:ext cx="5976938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Nuestros diezmos Dios nos pide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lo que abundante Él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entregarlo para su obra aquí.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manda que a la iglesia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debemos de llevar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su distribución allí.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Cuán eterno gozo al hombre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Dar sus diezmos todos a Jehová,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habrá en su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fiel satisfacción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abundancia de felicidad.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5430782-C28B-4C34-928B-856681B667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A6D8CFF-9BAC-4F2B-91A1-36FE28A3A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914401"/>
            <a:ext cx="5799138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Nuestra plata, nuestro tiempo,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amor, nuestro vivir,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anhela le ofrendemos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Él promete por los diezmos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Bendiciones dar sin fin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leales somos al Señor.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Cuán eterno gozo al hombre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Dar sus diezmos todos a Jehová,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habrá en su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fiel satisfacción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abundancia de felicidad.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5C1F118-D634-4568-9CF9-DF634A239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8393243-3716-48C6-A4DE-A85249B71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914401"/>
            <a:ext cx="5799138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 insensatos hemos sido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Desoyendo a nuestro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tan bueno y compasivo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Prometamos desde ahora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Escuchar su tierna voz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su beneficio de su mies.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Cuán eterno gozo al hombre 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Dar sus diezmos todos a Jehová,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habrá en su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y fiel satisfacción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abundancia de felicidad.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261</Words>
  <Application>Microsoft Office PowerPoint</Application>
  <PresentationFormat>Panorámica</PresentationFormat>
  <Paragraphs>57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2020-06-28T18:28:37Z</dcterms:modified>
</cp:coreProperties>
</file>