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46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296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8315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9570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184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6861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849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4264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5385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53747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600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996718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25526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8887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72140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43078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1709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33172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4692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30957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1242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676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9234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984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233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161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85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57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38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135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03AE100-9C45-4AB7-8F55-3D06E851E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Día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Día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3F18D08-E525-4AE3-B4B4-818F7A2B4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B067E7C-3F0E-4952-B59E-3B08C7889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403975" cy="408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Día en día Cristo está conmigo,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consuela en medio del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Pues, confiando en su poder eterno,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me afano, ni me da temor.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Sobrepuja todo entendimiento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perfecta paz del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amor tan grande e infinito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me dará lo que es mejor.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5555995-2745-4788-9CD6-C7D176E38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5F10B47-4564-496D-817A-13E01048B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9076"/>
            <a:ext cx="6148388" cy="408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Día en día Cristo me acompaña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me brinda dulce comunión.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Todos mis cuidados Él los lleva,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Él le entrego mi alma y corazón.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medida del amor supremo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bondadoso y fiel Pastor;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me suple lo que necesito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el Pan de Vida es mi Señor.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628048F-A2D3-4884-BB12-23CD230A5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90A8DD0-628D-47B2-8F6A-24E9DCD4C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1007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Oh, Señor, ayúdame este día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vivir de tal manera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tu nombre sea glorificado,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anhelo honrarte sólo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la diestra de tu gran justicia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sustentas en la turbación;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Tus promesas son sostén y guía,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en ellas hay consolación.</a:t>
            </a:r>
            <a:endParaRPr lang="es-ES" altLang="es-CL" sz="10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175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2020-06-28T17:45:35Z</dcterms:modified>
</cp:coreProperties>
</file>