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723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7304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1329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5449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0936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645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3541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714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7857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3872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868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04942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20056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7322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0165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01067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072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11326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56755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38252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149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1289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8529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846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563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630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7942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1410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63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229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A7631BB-4CB7-47A3-96C2-403A6AF51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209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Grande Amor, Sublime,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Eterno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EA3455D-3E92-4A97-9F23-6904509D5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F34FCCB-5D6E-4231-BAF6-1CE5FD4F2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9277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Grande amor, sublime, eterno,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profundo es que la mar;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más alto que los cielos,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Insondable es y sin par.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la puerta abriráme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así entrar podré.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Redención Él ha comprado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perdón me da por fe.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688F052-3028-4A66-B96C-93D316F0B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C25C266-F4E1-41FE-89E0-C490E2FAD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8689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Grande amor, sublime, eterno,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cruenta cruz murió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bendito Jesucristo;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castigo así llevó.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la puerta abriráme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así entrar podré.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Redención Él ha comprado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perdón me da por fe.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D003BBA-5BAA-40FF-9A5A-273653146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FBB1B84-6028-49EF-A498-D66D048261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8689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Grande amor, sublime, eterno,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indigno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el Hijo incomparable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 su vida en mi favor.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la puerta abriráme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así entrar podré.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Redención Él ha comprado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perdón me da por fe.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151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2020-06-28T17:54:05Z</dcterms:modified>
</cp:coreProperties>
</file>