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841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7467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73409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1829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355754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305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63248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599691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65888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28076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8384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9837478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18961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15526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45699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98451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55675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09898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75370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85101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9501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14786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0464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5572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1421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1676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0655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2242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804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698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E1B5B832-A542-4DF4-A241-C4C71EC57D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706437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17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¡Santo, Santo, Grande, Eterno Dios!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D80255D6-8B6E-4470-8059-957DF96D85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D68734F0-EB39-46CC-B1E2-390F5E0357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189" y="1557338"/>
            <a:ext cx="72739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36575"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	¡Santo, santo, grande, eterno Dios!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Con alegría hoy Te alabamos;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Rey de reyes, grande Capitán,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Todopoderoso Guerrero.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Honor y gloria, luz y dominio,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Tributaremos todos a Ti.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	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¡Santo, santo, eres Tú, Señor!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¡Dios de las batallas, Glorioso!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548E3B6-D00E-4118-8BE4-B479AA5430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987EAE0E-BE2D-4B51-AD71-17EE9C430B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2888" y="1412875"/>
            <a:ext cx="62611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36575"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	Alabadle cielos, tierra y mar,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Toda su Iglesia, sus mensajeros;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Alabanzas, cantos de loor,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Hoy unidos elevaremos.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Juez majestuoso y reverendo,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Fuego y vida eres,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	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¡Santo, santo, eres Tú, Señor!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¡Dios de las batallas, Glorioso!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983A348D-B89A-4703-87AF-8C0CC0CAA8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4694962-F665-4B53-8A63-BE03276326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5551" y="1412875"/>
            <a:ext cx="61880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36575"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	Rey de siglos, sólo eterno Dios,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Veraz y justo, incomprensible;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Inmortal, Autor de todo bien,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Eres Tú el Anciano de Días.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Y para siempre entonaremos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El canto eterno de redención.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	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¡Santo, santo, eres Tú, Señor!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¡Dios de las batallas, Glorioso!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21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2020-06-28T17:16:18Z</dcterms:modified>
</cp:coreProperties>
</file>