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76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6280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5679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843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17876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5126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52154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685317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24223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7831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1120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4802671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545585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68232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78846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178245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32511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70712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156117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036715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23436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5172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6522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9301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2224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6499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32832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8598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075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9358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F218C345-1CDF-4488-BCD4-31B37DCEEF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225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Tu Reino Amo, Oh Dios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04025E7D-7648-42E8-96D0-BF8629D69C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615B0B89-3320-48D2-90C8-668BF281FE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54340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Tu reino amo, oh Dios,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casa de oración,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al pueblo que en Jesús halló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Completa redención.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Tu Iglesia, mi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templo, su ritual,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Iglesia que guiando estás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mano paternal.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B17467B1-2030-40AC-9ED3-2EA8B0127A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E363ACA-DBE2-4CFE-BEF3-F6ED8155B0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53752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Por ella mi oración,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Mis lágrimas, mi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Solicitud, cuidado, afán,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ellas son,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Un gozo sin igual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causa en ella estar,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andando aquí, su comunión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Anhelo disfrutar.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EEB6AF9A-119E-46EB-B123-F72408159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45E8CF66-C998-43F4-9ACE-8C3BC0C377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43386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5. Yo sé que durará,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 Dios, cual tu verdad;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victoriosa llegará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Hasta la eternidad.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27</TotalTime>
  <Words>123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2020-06-28T17:56:26Z</dcterms:modified>
</cp:coreProperties>
</file>