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434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81410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322922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928049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100339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15848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627461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097678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253709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304165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92749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6764095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160898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822806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207325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570704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51228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045112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404261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289031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47513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18242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28981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14105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22261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82505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09850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39089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896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68563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F11F3A0E-1FF3-48DF-B600-A4AE9E05DA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105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¡Paz, Paz, Dulce Paz! 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D5BC451C-3C11-4614-9286-F6B063B4A0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31115616-CB6B-41D8-B3FB-2A9FDD37DD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1676400"/>
            <a:ext cx="5664200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La santa quietud Dios me dio,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Molestias carnales quitó,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paz inviolable infundió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paz, el don de su amor.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¡Paz, paz, dulce paz!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Célico don del Señor.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siento en mi ser más y más,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paz, el don de su amor.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63178093-C167-404F-8DBE-F48706F9F7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257560F3-046B-414E-AAA5-4EF41ED854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601" y="1600200"/>
            <a:ext cx="556736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2. Mis cuitas, pesar y ansiedad,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Murmurio y afán de verdad,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Tornáronse por su bondad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paz, el don de su amor.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¡Paz, paz, dulce paz!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Célico don del Señor.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siento en mi ser más y más,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paz, el don de su amor.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581178F1-4887-421D-A859-4887B8204B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6BCDB2B7-10B8-4E77-AA59-85D8ACE023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1600200"/>
            <a:ext cx="5411788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Reposo y celeste placer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dulce solaz han de haber;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Él hace abundar en mi ser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paz, el don de su amor.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¡Paz, paz, dulce paz!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Célico don del Señor.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siento en mi ser más y más,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paz, el don de su amor.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A7EC1997-8C6F-4384-9918-1D5AFE04C6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FBB9BF9D-AA80-4C52-ABFC-1058021589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1600200"/>
            <a:ext cx="5411788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4. Podrás a la carne morir,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brazo guardarte sentir,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Sabrás cuán glorioso es vivir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En paz, el don de su amor.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¡Paz, paz, dulce paz!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Célico don del Señor.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 siento en mi ser más y más,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 paz, el don de su amor.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22</TotalTime>
  <Words>255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2020-06-28T17:37:19Z</dcterms:modified>
</cp:coreProperties>
</file>