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8661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97049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292385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217907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63615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025385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128725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758785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005265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127307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54573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396577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027182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473254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728498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281395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15279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1611493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197663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042149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57826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93345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93496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06697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87924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99166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4369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7634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258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06303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EB6AFE55-6C55-40F1-B395-312AD3F2E7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3" y="620713"/>
            <a:ext cx="82296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8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27</a:t>
            </a:r>
            <a:r>
              <a:rPr lang="es-ES_tradnl" altLang="en-US" sz="28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El </a:t>
            </a:r>
            <a:r>
              <a:rPr lang="en-US" altLang="en-US" sz="28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Placer De Mi Alma</a:t>
            </a:r>
            <a:endParaRPr lang="es-ES_tradnl" altLang="en-US" sz="28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5655384A-DEBB-4A2C-B66F-0DC8FD326C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45D22EC3-B273-48B5-9215-9E6A280C07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6600" y="1600200"/>
            <a:ext cx="6021388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¿Quién podrá con su presencia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Impartirme bendición?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Sólo Cristo y su clemencia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Pueden dar consolación.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Sólo Cristo satisface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transido corazón;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el Lirio de los Valles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la Rosa de Sarón.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6F4F9A6D-610F-426A-AF59-25C951FBD7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F6BE9A7C-E36A-48D3-B63D-C1A54989C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1524000"/>
            <a:ext cx="4719638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2. Su amor no se limita,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su gracia sin igual;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merced es infinita,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profunda que mi mal.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Sólo Cristo satisface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transido corazón;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el Lirio de los Valles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la Rosa de Sarón.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5C62AC91-7916-43D5-B4E1-3F5874EDD7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4306C568-4752-4456-A58E-323287935E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1600200"/>
            <a:ext cx="533400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Redención sublime y santa,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Imposible de explicar;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su sangre sacrosanta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alma pudo rescatar.</a:t>
            </a:r>
            <a:r>
              <a:rPr lang="es-ES" altLang="es-CL">
                <a:latin typeface="Tahoma" panose="020B060403050404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Sólo Cristo satisface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transido corazón;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el Lirio de los Valles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la Rosa de Sarón.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1D44E447-5907-4A56-82AD-1C18235113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CC236CBF-3E39-4A12-9BC5-0155955973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1600200"/>
            <a:ext cx="533400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4. Cristo suple en abundancia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Toda mi necesidad;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Ser de Él, es mi ganancia,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Inefable es su bondad.</a:t>
            </a:r>
            <a:r>
              <a:rPr lang="es-ES" altLang="es-CL">
                <a:latin typeface="Tahoma" panose="020B0604030504040204" pitchFamily="34" charset="0"/>
              </a:rPr>
              <a:t> 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Sólo Cristo satisface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transido corazón;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el Lirio de los Valles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la Rosa de Sarón.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</TotalTime>
  <Words>183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Tahoma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8</cp:revision>
  <dcterms:created xsi:type="dcterms:W3CDTF">2009-10-18T19:42:14Z</dcterms:created>
  <dcterms:modified xsi:type="dcterms:W3CDTF">2020-06-28T17:18:37Z</dcterms:modified>
</cp:coreProperties>
</file>