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288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50108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0434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9959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2475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275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7819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1513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06194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7934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27478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171550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73944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60814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721325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549968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49328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012141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044083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121866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5708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351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53937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584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016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8055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16272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4052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122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5476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2531298E-6714-43A6-BD1D-E20EB2B8A5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254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Oigo La Voz Del Buen Pastor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3315" name="Text Box 3">
            <a:extLst>
              <a:ext uri="{FF2B5EF4-FFF2-40B4-BE49-F238E27FC236}">
                <a16:creationId xmlns:a16="http://schemas.microsoft.com/office/drawing/2014/main" id="{54685D51-E6F9-4FE5-B929-3FD81DA74B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2177663E-6730-43E5-9FD2-8BFC8E940D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57483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Oigo la voz del Buen Pastor,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espantosa soledad;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Llama al cordero, que en temor,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Vaga en la densa obscuridad.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Llama aún, con bondad,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Quiere darte libertad;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“Ven a Mí”, con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Dice Cristo el Salvador.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>
            <a:extLst>
              <a:ext uri="{FF2B5EF4-FFF2-40B4-BE49-F238E27FC236}">
                <a16:creationId xmlns:a16="http://schemas.microsoft.com/office/drawing/2014/main" id="{761B16D7-554E-42FE-A421-62ACE82D77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C003F055-F1EB-47EA-8BE2-8B7349DF4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7489"/>
            <a:ext cx="58181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¿Quién ayudar quiere a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los perdidos a buscar?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Difunda por doquier la luz,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Evangelio al predicar.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Llama aún, con bondad,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Quiere darte libertad;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“Ven a Mí”, con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Dice Cristo el Salvador.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>
            <a:extLst>
              <a:ext uri="{FF2B5EF4-FFF2-40B4-BE49-F238E27FC236}">
                <a16:creationId xmlns:a16="http://schemas.microsoft.com/office/drawing/2014/main" id="{714FAA58-712C-4363-A67E-08292A755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861D9567-88E1-4170-AD3F-C5A4E9439C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9076"/>
            <a:ext cx="52911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Triste desierto el mundo 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Rodeado de peligros mil;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“Ven”, dice Cristo, “a la mies,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Trae mis ovejas al redil”.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Llama aún, con bondad,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Quiere darte libertad;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“Ven a Mí”, con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Dice Cristo el Salvador.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IEA</Template>
  <TotalTime>22</TotalTime>
  <Words>167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2020-06-28T18:02:07Z</dcterms:modified>
</cp:coreProperties>
</file>