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677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745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7144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9496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9183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60535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49405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4962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04512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30990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0417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7224773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29865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00909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44046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87395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63006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02491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42434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37803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3830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5780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4833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0673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3174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7312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3195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800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899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4960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B32436D-A227-45DA-AA70-461C072EB4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205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 La Victoria Jesús Nos Llama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66DDBC6D-8EC4-4177-BB18-21ACF75F9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0E28421D-259A-4273-AD66-6F19D3BF9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2626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A la victoria Jesús nos llama;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Va con nosotros el Capitán.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Marchemos, pues, a combatir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los ejércitos de Satán.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A la victoria Jesús nos llama;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Nos llama a todos los de su grey;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Hay que triunfar contra el mal,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con nosotros va nuestro Rey.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20DBE86-F2D8-4445-85E4-592BD4EC37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FA3F0FF-3121-46C7-A184-FA1245A1FC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9245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A la victoria Jesús nos llama;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detenernos, sin ir atrás,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Hasta triunfar, hasta vencer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fieras huestes de Satanás.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A la victoria Jesús nos llama;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los clarines sonando están;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Pues al vencer contra el mal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mismos cielos se alegrarán.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16</TotalTime>
  <Words>129</Words>
  <Application>Microsoft Office PowerPoint</Application>
  <PresentationFormat>Panorámica</PresentationFormat>
  <Paragraphs>23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2020-06-28T17:53:31Z</dcterms:modified>
</cp:coreProperties>
</file>