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9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648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532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8241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6401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0604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4061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542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74660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70772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8835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699213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1062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32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59838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26617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08630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878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8855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34533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1251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620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68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305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022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3017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9850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149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16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479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699B9C9A-3E4E-4625-B6A5-099302A5D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50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Mirad Al Salvador Jesús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FF66D7DB-0BF4-4370-B560-48EF58895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3D436C9-169D-4DB3-97C9-60B0B807C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828801"/>
            <a:ext cx="6110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Mirad al Salvador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Príncipe benigno,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 muriendo 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mí, tan vil, indigno.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amor la prueba hela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murió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mí, por mí, Jesús murió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7B57E17-4E5E-4E4A-8BC1-E998C97AA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0A2D87FA-FA37-47B1-8038-3BF809931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600201"/>
            <a:ext cx="6110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El sol su rostro encubrió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ver su agonía;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dura peña se partió;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¿Lo oyes, alma mía?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amor la prueba hela aquí: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murió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mí, por mí, Jesús murió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3B1CF4E-B464-4F6F-BEC0-856B0CD3E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3DE70DE-9373-417C-BF0C-85DB21878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600201"/>
            <a:ext cx="6110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Y yo también al ver la cruz,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ella soy vencido;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corazón te doy,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tu amor rendido.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amor la prueba hela aquí: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murió por mí.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mí, por mí, Jesús murió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164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2020-06-28T17:24:46Z</dcterms:modified>
</cp:coreProperties>
</file>