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7694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56395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140461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771280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566049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153550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073076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310002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729447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360899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68028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5669100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075831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445066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934710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348572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242000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048591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20139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801225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28525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00930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55912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83994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62218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34993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96309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38318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116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64035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2678781F-EA15-454B-AD94-35C6C292C6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107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Oh, Cristo En Ti 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217E50EE-570B-4420-AB7B-0F028A50A5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8EDA4D22-C061-4F7A-8C35-F959E6D595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5627688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1. Oh Cristo en Ti, sí sólo en Ti,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corazón halló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paz, perdón que con afán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Sin descansar buscó.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Ya ningún bien sin Cristo habrá: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sólo para mí;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Luz, gozo, paz y gran felicidad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Se encuentran sólo Cristo en Ti.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3D6BC3E0-7604-4CE9-9637-7385976264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802FA275-3FDE-4A50-9E7D-8820A52140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5627688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2. El mundo con afán probé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mi alma lo gustó;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Mas descontento me quedé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mi alma se afligió.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Ya ningún bien sin Cristo habrá: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sólo para mí;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Luz, gozo, paz y gran felicidad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Se encuentran sólo Cristo en Ti.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3CECA7CB-8F70-4015-9ED2-BB9003D848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025C5856-EF84-4482-B93B-5694B16AAC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5627688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3. Gemí por paz, felicidad,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Busquélas más que a Ti;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Mas cuando Cristo me salvó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 satisfizo a mí.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Ya ningún bien sin Cristo habrá: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sólo para mí;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Luz, gozo, paz y gran felicidad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Se encuentran sólo Cristo en Ti.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23</TotalTime>
  <Words>170</Words>
  <Application>Microsoft Office PowerPoint</Application>
  <PresentationFormat>Panorámica</PresentationFormat>
  <Paragraphs>34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2020-06-28T17:37:39Z</dcterms:modified>
</cp:coreProperties>
</file>