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922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64114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409371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631987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201089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503811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786945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41974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632484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216322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20830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5942427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834380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7785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66305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1723391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483432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3075820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724293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474053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7656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0625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27541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27008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56351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06018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55713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50917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683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43351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>
            <a:extLst>
              <a:ext uri="{FF2B5EF4-FFF2-40B4-BE49-F238E27FC236}">
                <a16:creationId xmlns:a16="http://schemas.microsoft.com/office/drawing/2014/main" id="{B229A2E7-57C2-4044-98B4-3DEB06227B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2313" y="620713"/>
            <a:ext cx="82296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43</a:t>
            </a:r>
            <a:r>
              <a:rPr lang="es-ES_tradnl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Cristo, </a:t>
            </a:r>
            <a:r>
              <a:rPr lang="en-US" altLang="en-US" sz="28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Hazme</a:t>
            </a:r>
            <a:r>
              <a:rPr lang="en-US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Ver Tu Cruz</a:t>
            </a:r>
            <a:endParaRPr lang="es-ES_tradnl" altLang="en-US" sz="28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675FBDBE-23AD-4D53-A31E-F9AB5D15DF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08F54539-6405-4F39-8CC4-70DE417244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0400" y="1752600"/>
            <a:ext cx="5087938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1. Rey de mi vida Tú eres ya;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Gloria Te doy, Jesús;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me permitas olvidar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 obra en la cruenta cruz.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olvido del Getsemaní,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 sufrimiento agudo allí,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tu divino amor por mí,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Cristo, hazme ver tu cruz.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BEC8A36D-778F-4307-B1B6-98A6B03B6F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E26C4561-61E3-476F-B3D1-BB7523D5F6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1" y="1524000"/>
            <a:ext cx="507047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2. Por fe la tumba puedo ver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ya vacía está;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Ángeles santos de poder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Fueron tu guardia allá.</a:t>
            </a:r>
            <a:r>
              <a:rPr lang="es-ES" altLang="es-CL">
                <a:latin typeface="Tahoma" panose="020B0604030504040204" pitchFamily="34" charset="0"/>
              </a:rPr>
              <a:t>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olvido del Getsemaní,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 sufrimiento agudo allí,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tu divino amor por mí,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Cristo, hazme ver tu cruz.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CDBE5307-059D-44DD-8063-C8DB782B18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D8289D4D-626F-40D0-A545-A806904B8D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1524000"/>
            <a:ext cx="5735638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3. Yo, cual María, quien su amor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Te demostró, Jesús,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Quiero servirte fiel, Señor,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recordar tu cruz. 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olvido del Getsemaní,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 sufrimiento agudo allí,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tu divino amor por mí,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Cristo, hazme ver tu cruz. 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86D4A2BC-C037-4EE7-A48C-01FB61D45D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F8985843-150F-40B3-8DEB-4E396ED8A6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1" y="1524000"/>
            <a:ext cx="541972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4. Hazme ser pronto, Salvador,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cruz llevar por Ti;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gozo sufriré, Señor: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Fuiste a la cruz por mí.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olvido del Getsemaní,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 sufrimiento agudo allí,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tu divino amor por mí,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Cristo, hazme ver tu cruz. 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9</TotalTime>
  <Words>218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4" baseType="lpstr">
      <vt:lpstr>Arial</vt:lpstr>
      <vt:lpstr>Calibri</vt:lpstr>
      <vt:lpstr>Calibri Light</vt:lpstr>
      <vt:lpstr>Century Gothic</vt:lpstr>
      <vt:lpstr>Tahoma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2020-06-28T17:23:29Z</dcterms:modified>
</cp:coreProperties>
</file>