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9558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66855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843215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860440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348577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009699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069402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627858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245691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961849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814016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154254116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163839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5283705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1228317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7370068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9840170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1388051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0830889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2198719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155732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57128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395674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268168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029111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942767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352636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495587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71898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30194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>
            <a:extLst>
              <a:ext uri="{FF2B5EF4-FFF2-40B4-BE49-F238E27FC236}">
                <a16:creationId xmlns:a16="http://schemas.microsoft.com/office/drawing/2014/main" id="{9B9A3C63-248F-4515-8315-82EF26C3A2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92313" y="620713"/>
            <a:ext cx="82296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8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48</a:t>
            </a:r>
            <a:r>
              <a:rPr lang="es-ES_tradnl" altLang="en-US" sz="28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8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La Cruz </a:t>
            </a:r>
            <a:r>
              <a:rPr lang="en-US" altLang="en-US" sz="28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Excelsa</a:t>
            </a:r>
            <a:r>
              <a:rPr lang="en-US" altLang="en-US" sz="28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Al </a:t>
            </a:r>
            <a:r>
              <a:rPr lang="en-US" altLang="en-US" sz="28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Contemplar</a:t>
            </a:r>
            <a:endParaRPr lang="es-ES_tradnl" altLang="en-US" sz="28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9219" name="Text Box 3">
            <a:extLst>
              <a:ext uri="{FF2B5EF4-FFF2-40B4-BE49-F238E27FC236}">
                <a16:creationId xmlns:a16="http://schemas.microsoft.com/office/drawing/2014/main" id="{FB4951B3-6C5B-4385-B15B-90FDFF78CD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9220" name="Rectangle 4">
            <a:extLst>
              <a:ext uri="{FF2B5EF4-FFF2-40B4-BE49-F238E27FC236}">
                <a16:creationId xmlns:a16="http://schemas.microsoft.com/office/drawing/2014/main" id="{57C81CFE-B5DE-4FBE-B22B-C3D38A480F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19400" y="1752601"/>
            <a:ext cx="5969000" cy="3935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1. La cruz excelsa al contemplar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Do Cristo allí por mí murió,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todo cuanto estimo aquí,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Lo más precioso es su amor.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2. ¿En qué me gloriaré, Señor,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Si no en tu sacrosanta cruz?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Las cosas que me encantan más,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Ofrezco a Ti, Señor Jesús.</a:t>
            </a:r>
            <a:r>
              <a:rPr lang="es-ES" altLang="es-CL">
                <a:latin typeface="Tahoma" panose="020B060403050404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206BD2BF-9C6F-4972-AE8A-2BDA93E4A0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419FB16B-C7D6-4E4F-B508-7AD2D7E83F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29001" y="1752601"/>
            <a:ext cx="5222875" cy="3935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3. De su cabeza, manos, pies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Preciosa sangre allí corrió;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Corona vil de espinas fue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 que Jesús por mí llevó.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4. El mundo entero no será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Dádiva digna de ofrecer.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Amor tan grande y sin igual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cambio exige todo el ser. 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9</TotalTime>
  <Words>118</Words>
  <Application>Microsoft Office PowerPoint</Application>
  <PresentationFormat>Panorámica</PresentationFormat>
  <Paragraphs>21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3</vt:i4>
      </vt:variant>
    </vt:vector>
  </HeadingPairs>
  <TitlesOfParts>
    <vt:vector size="12" baseType="lpstr">
      <vt:lpstr>Arial</vt:lpstr>
      <vt:lpstr>Calibri</vt:lpstr>
      <vt:lpstr>Calibri Light</vt:lpstr>
      <vt:lpstr>Century Gothic</vt:lpstr>
      <vt:lpstr>Tahoma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2020-06-28T17:24:22Z</dcterms:modified>
</cp:coreProperties>
</file>