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794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642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0316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308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6744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23236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4957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3946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43653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0931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261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59184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63592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21279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9506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52291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38025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04857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97567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42534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1462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3017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3091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6135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7006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7015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842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3596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21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189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18B5D907-198F-4C4C-B8B5-9F3C0812C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052736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172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Quieres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Sobre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El Mundo Ser Un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Vencedor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?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21F5A31-9E5B-456C-883C-FBF3BB406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A743AFB-E730-4DF9-A781-B2F3A936E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536" y="1772816"/>
            <a:ext cx="80486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¿Quieres sobre el mundo ser un vencedor?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¿Quieres tú cantar aún cuando hay dolor?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¿Quieres ser alegre cual fiel luchador?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Guarda el contacto con el Salvador.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Guarda el contacto con el Salvador,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Luego las tinieblas no te cubrirán;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Por la senda alegre tú caminarás,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Si el contacto guardas con el Salvador.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A8A6874-16DC-4978-9AF9-BEFFD1EC0F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BD5C66B-4B6C-4CC3-8A49-317281AA8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2251"/>
            <a:ext cx="78724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En el mundo hay muchos, tristes en pecar,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Cuyos corazones lloran de pesar;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Dales el mensaje, no hay que callar,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Dios el contacto debes de guardar.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Guarda el contacto con el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Luego las tinieblas no te cubrirán;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la senda alegre tú caminarás,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el contacto guardas con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6040701-A0AD-4CBD-BEDF-66A48E0DF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C76778E-9A4E-411E-A8B9-D4CA916A0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5426"/>
            <a:ext cx="77216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¿Quieres tú con Dios la comunión tener,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su gloria permanezca en tu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el mundo a Cristo pueda en ti hoy ver?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Guarda el contacto con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Guarda el contacto con el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Luego las tinieblas no te cubrirán;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la senda alegre tú caminarás,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el contacto guardas con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CB6298F4-FA23-4805-B860-354515CEEA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46BA389-32D5-4613-A4AC-8863C4069E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8601"/>
            <a:ext cx="69532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Deja que el Espíritu implante en ti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humildad de Cristo y su santo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Ora siempre y vela, que Jesús vendrá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Guarda el contacto con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Guarda el contacto con el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Luego las tinieblas no te cubrirán;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la senda alegre tú caminarás,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el contacto guardas con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277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2020-06-28T17:48:35Z</dcterms:modified>
</cp:coreProperties>
</file>