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7818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266949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172025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710484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408635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665126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674360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260084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600687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464380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63193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15443038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610381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789849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4892185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6224218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6012939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0955224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0560089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8513876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537801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07409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378566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14443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979728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403570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510649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16612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0271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53749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CCB5591A-B4D2-4183-AC87-1E1789019B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283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Aleluya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, Cristo Me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Salvó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E4B802FD-B2B3-479C-B753-AB4EB04CB8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FBDBF56B-B5D9-47B6-AB89-13ACE0F643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2800" y="1342024"/>
            <a:ext cx="5570756" cy="5262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/>
            </a:pPr>
            <a:r>
              <a:rPr lang="es-ES" altLang="es-CL" b="1">
                <a:latin typeface="Century Gothic" panose="020B0502020202020204" pitchFamily="34" charset="0"/>
              </a:rPr>
              <a:t>Oigan esta dulce historia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Del que vino de la gloria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Para rescatar al mundo y vida dar.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Él por su bondad me libra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De miseria y de castigo,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¡Aleluya! Cristo me salvó.</a:t>
            </a:r>
          </a:p>
          <a:p>
            <a:endParaRPr lang="es-ES" altLang="es-CL" b="1">
              <a:latin typeface="Century Gothic" panose="020B0502020202020204" pitchFamily="34" charset="0"/>
            </a:endParaRPr>
          </a:p>
          <a:p>
            <a:r>
              <a:rPr lang="es-ES" altLang="es-CL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¡Aleluya, que su Nombre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Puede dar salud al hombre,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Levantarlo del pecado y la maldad!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Cuento hoy la dulce historia,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Canto: gloria, gloria, gloria,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¡Aleluya! Cristo me salvó.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477BF26D-CD32-4C36-BDDA-1B5F8A3B35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33089AE1-C266-483E-BC8C-F513EF334C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2800" y="1037224"/>
            <a:ext cx="5570756" cy="5262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b="1">
                <a:latin typeface="Century Gothic" panose="020B0502020202020204" pitchFamily="34" charset="0"/>
              </a:rPr>
              <a:t>2. Del abismo de tristeza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Para darme su riqueza,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Cristo me sacó, mi paso enderezó.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Por su sangre fui  comprado,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Y me siento transformado,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¡Aleluya! Cristo me salvó.</a:t>
            </a:r>
          </a:p>
          <a:p>
            <a:endParaRPr lang="es-ES" altLang="es-CL" b="1">
              <a:latin typeface="Century Gothic" panose="020B0502020202020204" pitchFamily="34" charset="0"/>
            </a:endParaRPr>
          </a:p>
          <a:p>
            <a:r>
              <a:rPr lang="es-ES" altLang="es-CL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¡Aleluya, que su Nombre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Puede dar salud al hombre,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Levantarlo del pecado y la maldad!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Cuento hoy la dulce historia,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Canto: gloria, gloria, gloria,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¡Aleluya! Cristo me salvó.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86A2808C-22C5-489F-BEDB-1EFFB08A3C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51B4A0D9-C5A0-4386-8E2A-0E0E632A60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1037224"/>
            <a:ext cx="5654112" cy="5262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b="1">
                <a:latin typeface="Century Gothic" panose="020B0502020202020204" pitchFamily="34" charset="0"/>
              </a:rPr>
              <a:t>3. ¡Oh, bendita y dulce historia,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De su trono en la gloria,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Cristo vino aquí, para salvarme a mí!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Soy trofeo de su gracia,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Rescatóme su eficacia,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¡Aleluya! Cristo me salvó.</a:t>
            </a:r>
          </a:p>
          <a:p>
            <a:endParaRPr lang="es-ES" altLang="es-CL" b="1">
              <a:latin typeface="Century Gothic" panose="020B0502020202020204" pitchFamily="34" charset="0"/>
            </a:endParaRPr>
          </a:p>
          <a:p>
            <a:r>
              <a:rPr lang="es-ES" altLang="es-CL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¡Aleluya, que su Nombre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Puede dar salud al hombre,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Levantarlo del pecado y la maldad!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Cuento hoy la dulce historia,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Canto: gloria, gloria, gloria,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¡Aleluya! Cristo me salvó.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862DF9C7-A1A3-46F6-B039-CF162F593D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7F011971-F172-47FC-9829-D24FA987E1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9401" y="1113424"/>
            <a:ext cx="6505307" cy="5262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097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5463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0035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4607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9179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37515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b="1">
                <a:latin typeface="Century Gothic" panose="020B0502020202020204" pitchFamily="34" charset="0"/>
              </a:rPr>
              <a:t>4. Más allá con grande gozo,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En aquel lugar hermoso,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Con mi Cristo allá, donde Él en gloria está,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Cantaré por las edades,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Su grandeza y sus verdades.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¡Aleluya! Cristo me salvó.</a:t>
            </a:r>
          </a:p>
          <a:p>
            <a:endParaRPr lang="es-ES" altLang="es-CL" b="1">
              <a:latin typeface="Century Gothic" panose="020B0502020202020204" pitchFamily="34" charset="0"/>
            </a:endParaRPr>
          </a:p>
          <a:p>
            <a:r>
              <a:rPr lang="es-ES" altLang="es-CL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¡Aleluya, que su Nombre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Puede dar salud al hombre,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Levantarlo del pecado y la maldad!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Cuento hoy la dulce historia,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Canto: gloria, gloria, gloria,</a:t>
            </a:r>
          </a:p>
          <a:p>
            <a:r>
              <a:rPr lang="es-ES" altLang="es-CL" b="1">
                <a:latin typeface="Century Gothic" panose="020B0502020202020204" pitchFamily="34" charset="0"/>
              </a:rPr>
              <a:t>¡Aleluya! Cristo me salvó.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17</TotalTime>
  <Words>338</Words>
  <Application>Microsoft Office PowerPoint</Application>
  <PresentationFormat>Panorámica</PresentationFormat>
  <Paragraphs>61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2020-06-28T18:06:23Z</dcterms:modified>
</cp:coreProperties>
</file>