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955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044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1379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8171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00014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850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810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0907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880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0861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7451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997374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5159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3279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8826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0657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37779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71268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0936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33486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8669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1377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3810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84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841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197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5566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16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4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348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EA0B7A22-F2D0-4097-AEE2-7EF715459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345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Perfecto Amor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B4383940-F148-4B99-A665-6BA5F53F8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C17572D-94B8-44ED-A376-15AB2D753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1484314"/>
            <a:ext cx="87979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Perfecto amor, que al hombre es trascendente,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Concede a éstos, Dios, tu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su amor perdure eternamente,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dos, sino uno en perfecta unión.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Vida perfecta, que de tu abundancia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Demuestren caridad y gran valor,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Dulce esperanza, fe y perseverancia;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tiempo adverso vivan sin temor.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E715B23-C653-42B9-BB00-C6333D05D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DE7C666-110C-4AF3-8613-46BD02AE6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1484314"/>
            <a:ext cx="83343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Concédeles tu gozo en la tristeza,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afán tu gracia eficaz;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se abaten, dales tu promesa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aquel celeste hogar de amor y paz.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Nuestra oración, Padre, en tu amor tan tierno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Escucha, por Jesús, en tu bondad;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Ti, y al Hijo y Espíritu eterno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Sea honra y gloria por la eternidad.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141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2020-06-28T18:28:48Z</dcterms:modified>
</cp:coreProperties>
</file>