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60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414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952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6142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20076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3632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82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4967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3244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90874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641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290307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90747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96816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86949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77188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1010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37007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69420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41019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5266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697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1516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8530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411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2493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0399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2005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6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029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66168337-3AFE-41E8-B6D2-3FCD469CD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113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Oh Cristo,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Yo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Amo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DB55A4C9-8FB0-418D-93DE-E472C2990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654A939C-2709-4CE9-8C32-7A8E92CE3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331075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¡Oh Cristo, yo Te amo! Que mío eres sé;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todo pecado por Ti dejaré.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 Cristo precioso! Por Ti salvo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si Te amaba, yo Te amo más hoy.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Me amaste primero y así Te amo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sobre el Calvario moriste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lo que sufriste mi vida Te doy;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si Te amaba, yo Te amo más hoy.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E8F5901-AC94-40AA-9C68-45D04A764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67B1D56-E022-42D7-A5F1-4820BB64E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497763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Y mientras que viva en este vaivén,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hora final de la muerte también,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Te amaré siempre; cantándote estoy,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“Jesús, si Te amaba, yo Te amo más hoy”.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Al fin en tu gloria por gracia entraré,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allí con los santos loor Te daré;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siglos eternos a cantarte voy: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“Jesús, si Te amaba, yo Te amo más hoy”.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175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2020-06-28T17:39:14Z</dcterms:modified>
</cp:coreProperties>
</file>