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9" r:id="rId5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8689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992042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641104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145794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080180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140488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834876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154599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945167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657322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936956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103518595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927766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768895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800182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4695684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585860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4020225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6247169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4682400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556447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91712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588864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88805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99151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75280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65182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313769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3545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20896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523ED1CD-FE10-4A28-80E7-7FB51DBDCB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133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Haz Lo Que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Quieras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DDB3FD62-5E0C-490B-ABA9-CA0A073860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114A22C3-B6CF-43A3-88D7-76FC7EDBD0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3"/>
            <a:ext cx="6240463" cy="3935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Haz lo que quieras de mí, Señor;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Tú el Alfarero, yo el barro soy.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Dócil y humilde anhelo ser;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Cúmplase siempre en mí tu querer.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2. Haz lo que quieras de mí, Señor;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Mírame y prueba mi corazón;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Lávame y quita toda maldad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Para que Tuyo sea en verdad.</a:t>
            </a:r>
            <a:endParaRPr lang="es-ES" altLang="es-CL" sz="2800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F40F426A-BD43-4599-A377-63CA6B3E33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AF3C1431-BAA2-4133-B8CA-2AC7153A15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3"/>
            <a:ext cx="7105650" cy="3935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Haz lo que quieras de mí, Señor;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Cura mis llagas y mi dolor,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Tuyo es, oh Cristo, todo poder;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Tu mano extiende y sana mi ser.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4. Haz lo que quieras de mí, Señor;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Del Paracleto dame la unción.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Dueño absoluto sé de mi ser,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el mundo a Cristo pueda en mí ver.</a:t>
            </a:r>
            <a:endParaRPr lang="es-ES" altLang="es-CL" sz="2800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114</TotalTime>
  <Words>137</Words>
  <Application>Microsoft Office PowerPoint</Application>
  <PresentationFormat>Panorámica</PresentationFormat>
  <Paragraphs>21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</vt:i4>
      </vt:variant>
    </vt:vector>
  </HeadingPairs>
  <TitlesOfParts>
    <vt:vector size="11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2020-06-28T17:42:43Z</dcterms:modified>
</cp:coreProperties>
</file>