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144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4289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845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8914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7336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4865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3858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978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273716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596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15949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3380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81196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3282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6620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1571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118553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2462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74191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0140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67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678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246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513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1515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207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211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03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3477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D789882-744D-4908-BA40-746F391A2B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222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Sólo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6EDC29B-8193-4A81-9A34-BA9B0B0DB0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25D9A7F-C034-4EBA-BAD7-AF87C57F2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861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 sólo es nuestro anuncio,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prédica Él será;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Siempre a Cristo ensalzaremos,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 se verá.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sólo,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todo en todo Él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Salva, santifica y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viene Él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7DF8BB2-29BB-4403-8EB2-1577D08BF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7B732BC-3210-4D0B-B24C-45511F78B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5556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Cristo sólo es quien no salva,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Nuestras culpas Él borró;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justicia nos ha dado,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sangre nos limpió.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sólo,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todo en todo Él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Salva, santifica y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viene Él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E983204-664C-4B8F-959F-0EA89ADFFA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7C075FF-19F8-4715-B424-8D8992BF2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2308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Cristo sólo santifica;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embarga nuestro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amor, fe, paz, pureza,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fuerza de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sólo,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todo en todo Él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Salva, santifica y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viene Él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BDF641E-CDA0-4C47-A4A8-1FEC69982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CCD8E061-16C2-4BDE-8D44-4556F5236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56419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Cristo sólo es quien nos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Nuestros males Él llevó;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plenitud de vida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cruz por nos compró.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sólo,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todo en todo Él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Salva, santifica y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viene Él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BC36F7A2-1C46-4444-97CD-0B0E99287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5702C1F-0B17-4AF2-9B5B-4D2254B24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47767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Jesucristo pronto viene,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los suyos llevará;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los siglos sempiternos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su pueblo reinará.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sólo, Cristo siempre,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Nuestro todo en todo Él es;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Salva, santifica y sana,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Pronto viene Él otra vez.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264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2020-06-28T17:56:02Z</dcterms:modified>
</cp:coreProperties>
</file>