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19" r:id="rId2"/>
  </p:sldMasterIdLst>
  <p:sldIdLst>
    <p:sldId id="259" r:id="rId3"/>
    <p:sldId id="260" r:id="rId4"/>
    <p:sldId id="256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667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076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4212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184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3134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128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676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630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577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351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316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93403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52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518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72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072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363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232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439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454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1642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81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532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906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6482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6485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0012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116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77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>
            <a:extLst>
              <a:ext uri="{FF2B5EF4-FFF2-40B4-BE49-F238E27FC236}">
                <a16:creationId xmlns:a16="http://schemas.microsoft.com/office/drawing/2014/main" id="{831D4DA8-E19E-49C3-A255-6B85FCB2BC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388" y="692151"/>
            <a:ext cx="822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2. Padre </a:t>
            </a: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 Los Cielos</a:t>
            </a:r>
            <a:endParaRPr lang="es-ES_tradnl" altLang="en-US" sz="28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1478C09C-67B1-43A8-AC1B-6EEFD1AFB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7172" name="Rectangle 4">
            <a:extLst>
              <a:ext uri="{FF2B5EF4-FFF2-40B4-BE49-F238E27FC236}">
                <a16:creationId xmlns:a16="http://schemas.microsoft.com/office/drawing/2014/main" id="{3E97EE68-5627-4BD4-BCE2-4AF201C19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0" y="1557339"/>
            <a:ext cx="62626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1. 	Padre en los cielos, con amor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Ofreces vida al pecador.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tu trono, en humildad,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Perdón pedimos, en tu bondad.</a:t>
            </a:r>
          </a:p>
        </p:txBody>
      </p:sp>
      <p:sp>
        <p:nvSpPr>
          <p:cNvPr id="7173" name="Rectangle 5">
            <a:extLst>
              <a:ext uri="{FF2B5EF4-FFF2-40B4-BE49-F238E27FC236}">
                <a16:creationId xmlns:a16="http://schemas.microsoft.com/office/drawing/2014/main" id="{D65A14C8-6BC8-4CC4-950F-D00E522F9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5551" y="3644901"/>
            <a:ext cx="61690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2. 	Verbo encarnado, a tu grey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Eres fiel sacerdote, Rey.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tu trono, en humildad,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Pedimos gracia, amor, piedad.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>
            <a:extLst>
              <a:ext uri="{FF2B5EF4-FFF2-40B4-BE49-F238E27FC236}">
                <a16:creationId xmlns:a16="http://schemas.microsoft.com/office/drawing/2014/main" id="{7094C59D-1F16-4CAB-B6BD-C6D58EFDC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73EB5CA-20BC-431B-A5BF-AA824DAF0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450" y="1484314"/>
            <a:ext cx="65786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3. 	Consolador, tu aliento es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Divino Guía a nuestros pies.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tu trono, en humildad,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Rogamos, “Haz hoy tu voluntad”.</a:t>
            </a: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F6FCE77A-E567-4D25-9483-9910AA1FC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2888" y="3644901"/>
            <a:ext cx="5688012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711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4. 	Padre, Hijo, Santo Espíritu,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Un Dios, Autor de la salud,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tu trono, en humildad,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Damos loor a la Trinidad.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16</Words>
  <Application>Microsoft Office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Tema de Office</vt:lpstr>
      <vt:lpstr>Himnos IEA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6</cp:revision>
  <dcterms:created xsi:type="dcterms:W3CDTF">2009-10-18T19:42:14Z</dcterms:created>
  <dcterms:modified xsi:type="dcterms:W3CDTF">2020-06-28T17:12:49Z</dcterms:modified>
</cp:coreProperties>
</file>