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003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3449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6934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0048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8272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8463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1400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1361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35355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00789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256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416793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47724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26448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70483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1809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34301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57291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51060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34398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5760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2778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77452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1246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4656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9872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1478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1236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19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946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26B2C523-9D1E-4D5A-8672-579D67865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32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Allá En El Pesebre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85D1F97F-0A17-4DF8-A3DD-714F62159B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C0C58EFF-AC0D-462E-8216-973B2D24A7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058025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Allá en el pesebre, do nace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cuna de paja nos vierte gran luz;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Estrellas lejanas del cielo al mirar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inclinan gozosas su lumbre a prestar.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Pastores del campo, teniendo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Cercados de luz y de gran resplandor,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Acuden aprisa buscando 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Nacido en pesebre del mundo la luz.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49FB976-13B1-40EB-9823-C49EAA3C2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F69F08A7-1A1B-406E-A35B-0D73D704D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40410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La vaca mugiendo despierta al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no llora el Niño, pues es puro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 vélanos, Cristo Jesús, sin cesar!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así bien felices siempre hemos de estar.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Oh Cristo, pedimos hoy tu bendición,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Rogamos que atiendas a nuestra oración;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todos, oh Cristo, nos muestras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Nosotros Te amamos también, Salvador.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146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2020-06-28T17:19:32Z</dcterms:modified>
</cp:coreProperties>
</file>