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8" r:id="rId3"/>
    <p:sldId id="259" r:id="rId4"/>
    <p:sldId id="260" r:id="rId5"/>
    <p:sldId id="261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93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105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5453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6356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698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1358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262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408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273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6531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617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334273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07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1302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4487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14774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3020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3900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5857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8695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698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841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8658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722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164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101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815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6939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1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14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37EA66B-370E-41CF-BBD2-9DA1238E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Jehová Es Mi Pastor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291" name="Text Box 3">
            <a:extLst>
              <a:ext uri="{FF2B5EF4-FFF2-40B4-BE49-F238E27FC236}">
                <a16:creationId xmlns:a16="http://schemas.microsoft.com/office/drawing/2014/main" id="{C71A461F-E4FD-4D4D-B959-3D7229B85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3EDEA09E-B637-4F14-B2E6-DF976035E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777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Jehová es mi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apacienta con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pastos delicados paceré;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sin temor al abrigo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las aguas de reposo beberé.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Señor me pastorea, nada aquí me faltará;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Él caminaré, en su brazo confiaré,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del amor de Dios me apartará.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F49DC98-F051-4C63-ACA4-A1924B0F8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9E2D8C9-F58D-4A20-8FD2-6C785EDE9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777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Mi Pastor me guardará,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me confortará,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las sendas de justicia me guiará;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tiempo de dolor me será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corazón su paz infundirá.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Señor me pastorea, nada aquí me faltará;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Él caminaré, en su brazo confiaré,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del amor de Dios me apartará.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671F1FBB-44B4-48D6-BE79-0243C23D8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5FB8EE6-998A-4F88-82A1-32E22662B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8314" y="1484314"/>
            <a:ext cx="8929687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¡Oh, tan fiel es mi Pastor!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constante es en su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 copa rebosando siempre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valle oscuro esté, mal ninguno temeré,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casa de mi Dios iré a morar.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Señor me pastorea, nada aquí me faltará;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Él caminaré, en su brazo confiaré,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del amor de Dios me apartará.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99</TotalTime>
  <Words>208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2020-06-28T17:51:20Z</dcterms:modified>
</cp:coreProperties>
</file>