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  <p:sldMasterId id="2147483776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54" autoAdjust="0"/>
    <p:restoredTop sz="90929"/>
  </p:normalViewPr>
  <p:slideViewPr>
    <p:cSldViewPr>
      <p:cViewPr varScale="1">
        <p:scale>
          <a:sx n="75" d="100"/>
          <a:sy n="75" d="100"/>
        </p:scale>
        <p:origin x="1373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706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5077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2729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6120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169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098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3095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444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78029361-AB52-425E-9F63-BD14150C5F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28D1CA77-E457-4B0A-A2DD-6D001CBB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67297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2DE3DD-8E2A-40B7-9F48-1A162F26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25318D4-7D57-4E66-8C7E-CF489EE65D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AEF4B4-4868-4481-8B2E-7C1FBB9B0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85587E-CEE9-46AA-9971-0061F3023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031E01-0071-4492-ACD8-3DBFD45DA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25527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C711E-0338-41C9-BD25-BC9B88D13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B38332-3F85-4E4D-A7C4-DD90898CAD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217A71-EB9B-4EB1-B2FE-C5905DEB1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973C03-7405-491F-B830-7B8BA510E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4A0D4-6FC3-4675-9F9F-3FACA739E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0000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s-CL"/>
          </a:p>
        </p:txBody>
      </p:sp>
    </p:spTree>
    <p:extLst>
      <p:ext uri="{BB962C8B-B14F-4D97-AF65-F5344CB8AC3E}">
        <p14:creationId xmlns:p14="http://schemas.microsoft.com/office/powerpoint/2010/main" val="167224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58B4F-10FF-4C7A-9B77-A9C131404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EDF58B1-944A-412C-8D30-E07EB9B58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0F27281-B5FE-439E-BA96-CD61B712E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38F978F-97AF-4026-96CB-47B65C474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D0B81D-6416-4B5F-B123-3156FD77F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88816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C6F0D8-1D55-4F53-9F7A-C23E442F3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9B8B206-132E-49E8-8F8D-898897475C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11E5EDED-0377-4242-A6E8-73229F1C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A5CC31-DFCC-4076-A283-6B26DD41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7F6FC3B-EAE2-4DDE-9180-18936C7EB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C9F78FE-AAD8-494D-B75F-B91FF96C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89940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C06822-14DC-460D-8A21-A76D83D35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63C4619-37C1-4418-AC0C-331DE0AF6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84D5B8-0A2B-491E-9434-47C1D99F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FB76AC6-95F8-4100-BA6F-68A722A600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C602787-E19A-4EE0-AE2D-FEE1EB67A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74C4D2B-FF6E-48E4-9F0D-51B1FCA8D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A05D374-6074-461D-9376-CD221788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9DB2DF9-D4C3-40FA-9DA7-C43BFB523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85166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4EAFA-BE11-48C3-9711-28D12C73D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2367187-2940-4AA9-B715-BF5C56C09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EEB8A5F-A6DB-4963-A1E5-726E13B69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DE81C0-BB47-4011-90B8-423AC16D4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28302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C16918B-0197-4516-8CA5-0D3C228F9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E8FBCFF-1923-4241-AF4B-7DD97BFD6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F7E56ED-7BA6-4F44-9676-8E842488A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498719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7D7F39-BCD2-49C7-B785-EF4194107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8197F22-3840-47A8-ABF9-F06241DFA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59B384E-B31B-4020-A6E8-A28A88351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9761B4-ED33-4A70-93CF-0D41FBA66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47C85C-F18B-472E-9ECC-68CD4A0E2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B621D54-F414-4C59-9C00-7A0C67515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56992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E3A6FE6-E5FB-49B8-A779-33AD26CC6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A66844-2F8A-4C46-92D6-D5F8618712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1BBF3AD-1563-4C2B-8065-BBE364B501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F8ED47A-FD27-4BA9-9BDB-D7A15C4AA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A211BC7-1760-460D-B2CB-958000F01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5BB3A11-60C2-4EFC-9A28-571C42AA0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82904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2C0128-08F6-4763-9F2A-C4207E578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8E317FF-AA88-4997-ABDE-1A507CED7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633CAE2-912C-4BC1-A739-DF7570C73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B6D081-83F9-4DB9-B3D6-E2F8A75CA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B8A67AA-C763-423C-9192-325FEB804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226565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77B9999-157C-45B0-8214-750D0B940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231BD34-536D-4B9C-B58F-832578F692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6D9A0E-3643-4953-B9BA-67B5FEFFF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5B332A-7711-48A0-9A5C-EC1C2ABB8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A2EBC4-1376-4EE3-A654-96D55BCC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2486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11501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856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02178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091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240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3328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618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86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178EC-9C5B-4BAD-8164-3A4BCBCDE6CF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38ACF05-B2A0-4CF6-8FC7-45C2E23A6946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5" y="133350"/>
            <a:ext cx="2468919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279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  <p:sldLayoutId id="2147483775" r:id="rId17"/>
  </p:sldLayoutIdLst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0764A8C5-901E-4B26-A9C3-C37F311AA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969FFC4-9B71-4C71-B0FE-7F2869D01D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62B4441-4E1C-4694-996B-A55A645B8D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836A7-B65E-4577-ABE8-F648CDAB342D}" type="datetimeFigureOut">
              <a:rPr lang="es-CL" smtClean="0"/>
              <a:t>28-06-2020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26257D-A514-4D06-B9F5-34D8E63039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E3EC97-8656-4361-A8D4-D2E724C60A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FE828-B9B5-4072-8028-52FEB3BE3A15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5914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>
            <a:extLst>
              <a:ext uri="{FF2B5EF4-FFF2-40B4-BE49-F238E27FC236}">
                <a16:creationId xmlns:a16="http://schemas.microsoft.com/office/drawing/2014/main" id="{0A6FC865-DD0B-4C3A-B001-02FDDA156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620713"/>
            <a:ext cx="91440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99</a:t>
            </a:r>
            <a:r>
              <a:rPr lang="es-ES_tradnl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. </a:t>
            </a:r>
            <a:r>
              <a:rPr lang="en-US" altLang="en-US" sz="2600" b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</a:rPr>
              <a:t>Yo Quiero Ser Limpio</a:t>
            </a:r>
            <a:endParaRPr lang="es-ES_tradnl" altLang="en-US" sz="2600" b="1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0243" name="Text Box 3">
            <a:extLst>
              <a:ext uri="{FF2B5EF4-FFF2-40B4-BE49-F238E27FC236}">
                <a16:creationId xmlns:a16="http://schemas.microsoft.com/office/drawing/2014/main" id="{EF77DCA3-7996-4104-8B11-0B76DF975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E584658D-C4D3-4577-A35A-DA448C9F8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669290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1. Yo quiero ser limpio, bendito Jesús,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Deseo por siempre andar en tu luz;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Tan sólo en tu sangre limpieza tendré,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y más blanco que nieve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blanco que la nieve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en tu sangre y limpio por fe.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>
            <a:extLst>
              <a:ext uri="{FF2B5EF4-FFF2-40B4-BE49-F238E27FC236}">
                <a16:creationId xmlns:a16="http://schemas.microsoft.com/office/drawing/2014/main" id="{1EB6BC81-0443-4416-8078-CFCB10C93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3E7D581B-DCA6-43B3-B708-5644EAC00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5" y="1484314"/>
            <a:ext cx="7448550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2. En mi alma no puede lo impuro quedar,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sangre mis manchas las puede quitar: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Pecados e ídolos desecharé,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y más blanco que nieve seré.</a:t>
            </a:r>
            <a:r>
              <a:rPr lang="es-ES" altLang="es-CL" sz="2800">
                <a:latin typeface="Century Gothic" panose="020B0502020202020204" pitchFamily="34" charset="0"/>
              </a:rPr>
              <a:t> </a:t>
            </a:r>
            <a:endParaRPr lang="es-ES" altLang="es-CL" sz="2800" b="1">
              <a:latin typeface="Century Gothic" panose="020B0502020202020204" pitchFamily="34" charset="0"/>
            </a:endParaRP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blanco que la nieve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en tu sangre y limpio por fe. 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3E18435A-F6B7-487E-95C5-6FDF2CAC7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AF6BD6D5-C524-4EB1-9D87-3FFF2853C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6678613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3. Tú, Cristo, me ayudas a sacrificar,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Humilde llevando mi todo a tu altar;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Te entrego mi vida y así por la fe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y más blanco que nieve seré.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blanco que la nieve seré;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en tu sangre y limpio por fe. 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>
            <a:extLst>
              <a:ext uri="{FF2B5EF4-FFF2-40B4-BE49-F238E27FC236}">
                <a16:creationId xmlns:a16="http://schemas.microsoft.com/office/drawing/2014/main" id="{6B63FECF-E0F2-4D51-8059-E0AA87191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1200" y="6583364"/>
            <a:ext cx="48768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</a:pPr>
            <a:r>
              <a:rPr lang="es-ES_tradnl" altLang="en-US" sz="1200">
                <a:solidFill>
                  <a:srgbClr val="FF9900"/>
                </a:solidFill>
                <a:latin typeface="Trebuchet MS" panose="020B0603020202020204" pitchFamily="34" charset="0"/>
              </a:rPr>
              <a:t> </a:t>
            </a:r>
            <a:endParaRPr lang="es-ES_tradnl" altLang="en-US" sz="1400">
              <a:solidFill>
                <a:srgbClr val="FF9900"/>
              </a:solidFill>
              <a:latin typeface="Trebuchet MS" panose="020B0603020202020204" pitchFamily="34" charset="0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31A1ECCC-98D1-4F06-9963-A4A2A3C25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4826" y="1484314"/>
            <a:ext cx="7089775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s-ES" altLang="es-CL" sz="2800" b="1">
                <a:latin typeface="Century Gothic" panose="020B0502020202020204" pitchFamily="34" charset="0"/>
              </a:rPr>
              <a:t>4. Por esta pureza doy gracias a Ti,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Que santificado por tu gracia fui;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Tu sangre limpiándome vi por la fe,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y más blanco que nieve quedé.</a:t>
            </a:r>
          </a:p>
          <a:p>
            <a:endParaRPr lang="es-ES" altLang="es-CL" sz="2800" b="1">
              <a:latin typeface="Century Gothic" panose="020B0502020202020204" pitchFamily="34" charset="0"/>
            </a:endParaRPr>
          </a:p>
          <a:p>
            <a:r>
              <a:rPr lang="es-ES" altLang="es-CL" sz="2800" b="1">
                <a:latin typeface="Century Gothic" panose="020B0502020202020204" pitchFamily="34" charset="0"/>
              </a:rPr>
              <a:t>Último coro: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Más blanco que la nieve quedé;</a:t>
            </a:r>
          </a:p>
          <a:p>
            <a:r>
              <a:rPr lang="es-ES" altLang="es-CL" sz="2800" b="1">
                <a:latin typeface="Century Gothic" panose="020B0502020202020204" pitchFamily="34" charset="0"/>
              </a:rPr>
              <a:t>Lavado en tu sangre, soy limpio por fe.</a:t>
            </a:r>
            <a:r>
              <a:rPr lang="es-ES" altLang="es-CL">
                <a:latin typeface="Tahoma" panose="020B0604030504040204" pitchFamily="34" charset="0"/>
              </a:rPr>
              <a:t>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37878A9-0E95-4809-A79D-814704DFD2CD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326" y="2672223"/>
            <a:ext cx="3579348" cy="151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4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Himnos IEA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mnos IEA" id="{294449CA-086C-4A6E-9BBC-2F4265094051}" vid="{47B9E042-5999-45E1-9D07-E8026F988FC1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Himnos 2a VALDIVIA</Template>
  <TotalTime>10</TotalTime>
  <Words>219</Words>
  <Application>Microsoft Office PowerPoint</Application>
  <PresentationFormat>Panorámica</PresentationFormat>
  <Paragraphs>37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Tahoma</vt:lpstr>
      <vt:lpstr>Trebuchet MS</vt:lpstr>
      <vt:lpstr>Wingdings 3</vt:lpstr>
      <vt:lpstr>Himnos IEA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poteiro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 Oyarce</dc:creator>
  <cp:lastModifiedBy>JP Oyarce</cp:lastModifiedBy>
  <cp:revision>7</cp:revision>
  <dcterms:created xsi:type="dcterms:W3CDTF">2009-10-18T19:42:14Z</dcterms:created>
  <dcterms:modified xsi:type="dcterms:W3CDTF">2020-06-28T17:36:22Z</dcterms:modified>
</cp:coreProperties>
</file>