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4" r:id="rId1"/>
    <p:sldMasterId id="2147483742" r:id="rId2"/>
  </p:sldMasterIdLst>
  <p:sldIdLst>
    <p:sldId id="256" r:id="rId3"/>
    <p:sldId id="257" r:id="rId4"/>
    <p:sldId id="258" r:id="rId5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45655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92616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82830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30175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83408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62958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24975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80107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049451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3510098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782774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3374640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69030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0100175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6193197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2633187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5852595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5588099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8310269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0629570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483522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66336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62800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36506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1425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69459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69521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47386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80192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  <p:sldLayoutId id="2147483736" r:id="rId12"/>
    <p:sldLayoutId id="2147483737" r:id="rId13"/>
    <p:sldLayoutId id="2147483738" r:id="rId14"/>
    <p:sldLayoutId id="2147483739" r:id="rId15"/>
    <p:sldLayoutId id="2147483740" r:id="rId16"/>
    <p:sldLayoutId id="2147483741" r:id="rId17"/>
  </p:sldLayoutIdLst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22996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>
            <a:extLst>
              <a:ext uri="{FF2B5EF4-FFF2-40B4-BE49-F238E27FC236}">
                <a16:creationId xmlns:a16="http://schemas.microsoft.com/office/drawing/2014/main" id="{D33C6C18-C640-49AF-A723-B7501A08F4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92313" y="620713"/>
            <a:ext cx="82296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36</a:t>
            </a:r>
            <a:r>
              <a:rPr lang="es-ES_tradnl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Oh,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Aldehuela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De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Belén</a:t>
            </a:r>
            <a:endParaRPr lang="es-ES_tradnl" altLang="en-US" sz="26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9219" name="Text Box 3">
            <a:extLst>
              <a:ext uri="{FF2B5EF4-FFF2-40B4-BE49-F238E27FC236}">
                <a16:creationId xmlns:a16="http://schemas.microsoft.com/office/drawing/2014/main" id="{C946F182-D7AF-4AF1-BD97-C5C5C81CFB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9220" name="Rectangle 4">
            <a:extLst>
              <a:ext uri="{FF2B5EF4-FFF2-40B4-BE49-F238E27FC236}">
                <a16:creationId xmlns:a16="http://schemas.microsoft.com/office/drawing/2014/main" id="{76F1AB94-554C-4D12-8D63-F9B20CD3C9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3"/>
            <a:ext cx="8488363" cy="3935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1. Oh, aldehuela de Belén, afortunada tú,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Pues en tus campos brilla hoy la sempiterna Luz.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El Hijo, el Deseado, con santa expectación,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Por toda gente y toda edad en ti, Belén, nació.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2. Allá do el Redentor nació los ángeles están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Velando todos con amor al Niño sin igual.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¡Estrellas rutilantes, a Dios la gloria dad!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Pues hoy el cielo nos mostró su buena voluntad.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026ACF61-3460-4025-BEAF-5EDA3BEBA1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5A962DA0-D2EE-439A-B36F-E77C7086C5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3"/>
            <a:ext cx="8459788" cy="3663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600" b="1">
                <a:latin typeface="Century Gothic" panose="020B0502020202020204" pitchFamily="34" charset="0"/>
              </a:rPr>
              <a:t>3. ¡Cuán silencioso allí bajó preciado y puro don!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Así también aquí dará sus bendiciones Dios. 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Ningún oído acaso perciba su venir,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Mas Él de humilde corazón, se habrá de recibir.</a:t>
            </a:r>
          </a:p>
          <a:p>
            <a:endParaRPr lang="es-ES" altLang="es-CL" sz="2600" b="1">
              <a:latin typeface="Century Gothic" panose="020B0502020202020204" pitchFamily="34" charset="0"/>
            </a:endParaRPr>
          </a:p>
          <a:p>
            <a:r>
              <a:rPr lang="es-ES" altLang="es-CL" sz="2600" b="1">
                <a:latin typeface="Century Gothic" panose="020B0502020202020204" pitchFamily="34" charset="0"/>
              </a:rPr>
              <a:t>4. ¡Oh Santo Niño de Belén! desciende con tu amor,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Y echando fuera todo mal nace en nosotros hoy.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Angélicos cantores le anuncian al nacer;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Ven con nosotros a morar, Jesús, Emmanuel.</a:t>
            </a:r>
            <a:r>
              <a:rPr lang="es-ES" altLang="es-CL" sz="2600">
                <a:latin typeface="Century Gothic" panose="020B050202020202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8</TotalTime>
  <Words>171</Words>
  <Application>Microsoft Office PowerPoint</Application>
  <PresentationFormat>Panorámica</PresentationFormat>
  <Paragraphs>21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3</vt:i4>
      </vt:variant>
    </vt:vector>
  </HeadingPairs>
  <TitlesOfParts>
    <vt:vector size="11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2020-06-28T17:20:46Z</dcterms:modified>
</cp:coreProperties>
</file>