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16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512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2064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7419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529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6509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4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492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2786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49063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0787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78326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5001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0120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637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13087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5285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10074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6980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732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404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0348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7536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500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793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7089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1672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3208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5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77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ADDFC96-BE5E-4DD1-91E2-9D4C02A34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 Anuncie El Arcángel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628B800-B84E-4E56-95F4-AD4CD30EA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B73E819-6900-4C37-8F9E-C04FA6F42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1440" y="1836082"/>
            <a:ext cx="1032686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Cuando anuncie el arcángel que más tiempo no habrá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aclare esplendoroso el día final;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todos los salvados se congreguen ante Dios,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Entre ellos yo también tendré lugar.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mi nombre yo feliz responderé.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0529980-7549-4FC4-95A2-68A15B238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5F7EBF6-3353-4E34-87F4-0091C9A1CB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528" y="1700808"/>
            <a:ext cx="9299341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2. Resucitarán gloriosos los que han muerto en Jesús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Las delicias del paraíso a gozar;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triunfantes entrarán en las mansiones de la luz;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Para mi también habrá un dulce hogar.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mi nombre yo feliz responderé.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1CF3327-FEFC-4EC2-B493-8CF232CD8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DFB7287-0CD1-4DBF-B06C-41872AE78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5520" y="1916832"/>
            <a:ext cx="8433719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Trabajemos para Cristo anunciando su amor,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Mientras dure nuestra vida terrenal,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al fin de la jornada con los salvos por Jesús,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Entraremos en la patria celestial.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allá se pase lista,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mi nombre yo feliz responderé.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190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2020-06-28T17:54:47Z</dcterms:modified>
</cp:coreProperties>
</file>