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3247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20140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60122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514638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151400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701635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300008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189262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896508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919031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4918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6331160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714322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251573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120347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411462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128951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692942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6586015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1545503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82623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43803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56205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93589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66183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28701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54796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26596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580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96449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2C88B74A-9BFD-436F-9704-B38E179ED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248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A Lugares Obscuros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B569D44E-9A11-49A4-8DCF-C526A76550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9BD8A521-EE84-4D20-8221-0B00B4C2EB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734853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A lugares obscuros por Cristo el Señor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Pronto iré porque Él vino a morir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aquellos que viven sin Dios y su amor,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les quiero las nuevas decir.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Do me envíes, Señor,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Pronto iré, por doquier,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Para que de tu amor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Pueda oír todo ser.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54813B7B-114C-44CC-85EE-44089245D0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C5CE09FB-8904-46CA-BBFD-2C43D565A7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821531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Aunque duro el lugar do me llame que esté,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Listo estoy por Él sacrificar;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Aunque el mundo me tenga por fatuo, yo sé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al Maestro yo debo agradar.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Do me envíes, Señor,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Pronto iré, por doquier,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Para que de tu amor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Pueda oír todo ser.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99D90855-D3FB-4EE0-BEB7-3765337998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7773982B-D09C-45C6-9AAA-37B64ADC08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4"/>
            <a:ext cx="848360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Vuestros bienes y vidas ¿por qué malgastar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placeres del mundo fugaz?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este sueño y sopor pronto hay que despertar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Para andar con las  nuevas de paz.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Do me envíes, Señor,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Pronto iré, por doquier,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Para que de tu amor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Pueda oír todo ser.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E85A331D-D3AB-4581-ADB4-06B241F7BA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28B884B0-90D1-4A14-85C6-7E5BAD0404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4"/>
            <a:ext cx="74850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Las ovejas perdidas que busca el Pastor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han podido su voz escuchar,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Del peligro Él las busca salvar en su amor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al aprisco las quiere llevar.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Do me envíes, Señor,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Pronto iré, por doquier,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Para que de tu amor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Pueda oír todo ser.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18</TotalTime>
  <Words>236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2020-06-28T18:01:18Z</dcterms:modified>
</cp:coreProperties>
</file>