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846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14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1013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2170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0427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08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8652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2978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7877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5814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0379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184620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0115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51654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8850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89601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3565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874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0485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35434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1587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231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6203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965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331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52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67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55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8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502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8C1D400-C32C-4927-8F33-0800D50F1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836712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Jesús, Yo He Prometido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FD4B6C1-9667-4FD8-8908-7D6DA6822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203BA49-B301-4705-83B3-6C189895F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4" y="1891973"/>
            <a:ext cx="943374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Jesús, yo he prometido, Servirte con amor;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Concédeme tu gracia, mi Amigo y Salvador.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No temeré la lucha, si Tú a mi lado estás,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Ni perderé el camino, si Tú guiando vas.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El mundo está muy </a:t>
            </a:r>
            <a:r>
              <a:rPr lang="es-ES" altLang="es-CL" sz="2800" b="1" dirty="0" err="1">
                <a:latin typeface="Century Gothic" panose="020B0502020202020204" pitchFamily="34" charset="0"/>
              </a:rPr>
              <a:t>cerca,Y</a:t>
            </a:r>
            <a:r>
              <a:rPr lang="es-ES" altLang="es-CL" sz="2800" b="1" dirty="0">
                <a:latin typeface="Century Gothic" panose="020B0502020202020204" pitchFamily="34" charset="0"/>
              </a:rPr>
              <a:t> abunda en tentación;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 suave el engaño, y es necia la pasión: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Ven Tú, Jesús, más cerca, mostrando tu piedad,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escuda al alma mía de toda iniquidad.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D580102-8739-4241-9292-8F4D684A1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1C2A47C-C27E-43D6-8970-0C9ACB1B9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891973"/>
            <a:ext cx="9793782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Cuando mi mente vague, Ya incierta, ya veloz,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Concédeme que escuche, Jesús, tu clara voz: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Anímame si paro; inspírame también: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Repréndeme, si temo en todo hacer el bien.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4. Jesús, Tú has prometido A todo aquel que va;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Siguiendo tus pisadas, que al cielo llegará.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Sostenme en el camino, y al fin con dulce amor,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Trasládame a tu gloria, mi Amigo y Salvador.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179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2020-06-28T17:58:15Z</dcterms:modified>
</cp:coreProperties>
</file>