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30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7738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678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580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5395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484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30260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78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792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8767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737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764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3130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2941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89487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03460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9068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30026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79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0833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8300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21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1241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9654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429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283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9373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439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61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70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CDE2736-2E8C-4642-AE7C-9B8A6A167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 Monte Hay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DBE578E-100A-455D-BBC1-87CA6A7C2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B0D3EAB-0724-4ADF-943B-6D9F1C2BA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1676400"/>
            <a:ext cx="59848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Un monte hay más allá del 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él hubo una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por nosotros sucumbió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Fielmente nos amó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hay que amarle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salud y amor confiar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hacer las obras de Él.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A86E40C-3C6B-4A22-8C6A-717F58C2B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107B325-070B-4D38-9553-46F54B7EF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1676400"/>
            <a:ext cx="5540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¡Cuán imposible es entender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muerte de dolor!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fe sabemos que por 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Murió el Salvador.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Fielmente nos amó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hay que amarle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salud y amor confiar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hacer las obras de Él.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4F27EB9-A18C-4CBC-ABD9-E32321257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3918482-F783-450F-913D-B440DAEC5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5157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Fue para darnos el perdón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allí su vida dio;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darnos cielo y salvación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derramó.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Fielmente nos amó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hay que amarle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salud y amor confiar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hacer las obras de Él.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91BD413-91FB-4974-8204-80AFC646E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D1E25BE-93E2-4416-9607-8371B0BE9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676400"/>
            <a:ext cx="5059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Y justo no hubo sino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en su amor pagó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precio del pecado vil,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cielo nos abrió.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Fielmente nos amó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hay que amarle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su salud y amor confiar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hacer las obras de Él.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211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2020-06-28T17:24:02Z</dcterms:modified>
</cp:coreProperties>
</file>