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328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597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8971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744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3731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5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994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7948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4957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064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149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108623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1171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80778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91178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4641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81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376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483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233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7996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296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7590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500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303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02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210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949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1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877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9AB0AC2-9C1E-447B-9022-433390641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Ved La Fuente Sanadora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5AC5D41-18C8-4CBE-8DD1-3CD5A9CB7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882FEF0-DC1C-4935-8714-1D128C2EA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8"/>
            <a:ext cx="5540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Ved la fuente sanadora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que abrió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Cuyas aguas refrescantes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Son de perennal valor.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todos fluye libre;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 a Dios, me sana a mí!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6A9A4C0-9C8E-4193-9178-CDB3AA5FB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BBBFF0C-927B-4D51-A0A5-2EDF43534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3"/>
            <a:ext cx="5540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En la fuente que nos sana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hallado el perdón,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lavado toda  mancha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pobre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todos fluye libre;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 a Dios, me sana a mí!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D1BCFF1-12F5-4551-A358-A1E7548A3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0432428-2D91-472C-93D6-1F45B654A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0"/>
            <a:ext cx="5540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la fuente que nos sana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ofrece la salud;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venid, enfermos todos,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Probaréis su gran virtud.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todos fluye libre;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 a Dios, me sana a mí!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214CCA1-5F5D-446A-AE96-F6FABE6D4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8F9208-A441-41D0-9802-CC5409832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3838"/>
            <a:ext cx="5540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Esta fuente que nos sana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 hoy día es eficaz;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sumérgeme en ella.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Cree, y sano quedarás.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todos fluye libre;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preciosa fuente sanadora!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 a Dios, me sana a mí!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223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2020-06-28T17:44:52Z</dcterms:modified>
</cp:coreProperties>
</file>