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  <p:sldMasterId id="2147483777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047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778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7705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4787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1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34107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1684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33711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44196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22605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0516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6692601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02599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451815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5881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2028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6655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96109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97591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24002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0084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4639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899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1167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3130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1026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4737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2341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247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  <p:sldLayoutId id="214748377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3252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56817D36-4E19-4237-997D-BB96A1B1B5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</a:rPr>
              <a:t>201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</a:rPr>
              <a:t>Sale A La Lucha El Salvador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28334A12-A56C-47CC-800D-910E5F5A62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3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E1D0B65-5A2D-4050-85D4-4964DB6A4D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9150" y="1651000"/>
            <a:ext cx="52292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74320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320040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65760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411480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es-ES" altLang="es-CL" sz="2800" b="1"/>
              <a:t>Sale a la lucha el Salvador</a:t>
            </a:r>
          </a:p>
          <a:p>
            <a:pPr eaLnBrk="1" hangingPunct="1"/>
            <a:r>
              <a:rPr lang="es-ES" altLang="es-CL" sz="2800" b="1"/>
              <a:t>Corona a conquistar,</a:t>
            </a:r>
          </a:p>
          <a:p>
            <a:pPr eaLnBrk="1" hangingPunct="1"/>
            <a:r>
              <a:rPr lang="es-ES" altLang="es-CL" sz="2800" b="1"/>
              <a:t>Su insignia luce por doquier,</a:t>
            </a:r>
          </a:p>
          <a:p>
            <a:pPr eaLnBrk="1" hangingPunct="1"/>
            <a:r>
              <a:rPr lang="es-ES" altLang="es-CL" sz="2800" b="1"/>
              <a:t>Flamante al frente va;</a:t>
            </a:r>
          </a:p>
          <a:p>
            <a:pPr eaLnBrk="1" hangingPunct="1"/>
            <a:r>
              <a:rPr lang="es-ES" altLang="es-CL" sz="2800" b="1"/>
              <a:t>Su cáliz ¿quién lo beberá</a:t>
            </a:r>
          </a:p>
          <a:p>
            <a:pPr eaLnBrk="1" hangingPunct="1"/>
            <a:r>
              <a:rPr lang="es-ES" altLang="es-CL" sz="2800" b="1"/>
              <a:t>Triunfando del dolor?</a:t>
            </a:r>
          </a:p>
          <a:p>
            <a:pPr eaLnBrk="1" hangingPunct="1"/>
            <a:r>
              <a:rPr lang="es-ES" altLang="es-CL" sz="2800" b="1"/>
              <a:t>Aquel que lleva aquí su cruz</a:t>
            </a:r>
          </a:p>
          <a:p>
            <a:pPr eaLnBrk="1" hangingPunct="1"/>
            <a:r>
              <a:rPr lang="es-ES" altLang="es-CL" sz="2800" b="1"/>
              <a:t>Del Cristo es seguidor.</a:t>
            </a:r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07E3D8F4-AB5F-4AEE-947A-6480EB8D4D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3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1B14065-4638-4E49-9D18-6D25CBE650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1219200"/>
            <a:ext cx="50800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74320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320040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65760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411480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s-ES" altLang="es-CL" sz="2800" b="1"/>
              <a:t>2. El mártir con gloriosa fe</a:t>
            </a:r>
          </a:p>
          <a:p>
            <a:pPr eaLnBrk="1" hangingPunct="1"/>
            <a:r>
              <a:rPr lang="es-ES" altLang="es-CL" sz="2800" b="1"/>
              <a:t>La muerte despreció;</a:t>
            </a:r>
          </a:p>
          <a:p>
            <a:pPr eaLnBrk="1" hangingPunct="1"/>
            <a:r>
              <a:rPr lang="es-ES" altLang="es-CL" sz="2800" b="1"/>
              <a:t>Por su Maestro salvo fue,</a:t>
            </a:r>
          </a:p>
          <a:p>
            <a:pPr eaLnBrk="1" hangingPunct="1"/>
            <a:r>
              <a:rPr lang="es-ES" altLang="es-CL" sz="2800" b="1"/>
              <a:t>Su nombre él invocó.</a:t>
            </a:r>
          </a:p>
          <a:p>
            <a:pPr eaLnBrk="1" hangingPunct="1"/>
            <a:r>
              <a:rPr lang="es-ES" altLang="es-CL" sz="2800" b="1"/>
              <a:t>Cual Cristo compasión sintió</a:t>
            </a:r>
          </a:p>
          <a:p>
            <a:pPr eaLnBrk="1" hangingPunct="1"/>
            <a:r>
              <a:rPr lang="es-ES" altLang="es-CL" sz="2800" b="1"/>
              <a:t>Por el que le hizo mal,</a:t>
            </a:r>
          </a:p>
          <a:p>
            <a:pPr eaLnBrk="1" hangingPunct="1"/>
            <a:r>
              <a:rPr lang="es-ES" altLang="es-CL" sz="2800" b="1"/>
              <a:t>A su enemigo perdonó.</a:t>
            </a:r>
          </a:p>
          <a:p>
            <a:pPr eaLnBrk="1" hangingPunct="1"/>
            <a:r>
              <a:rPr lang="es-ES" altLang="es-CL" sz="2800" b="1"/>
              <a:t>¿Quién, pues, le seguirá?</a:t>
            </a:r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A9E9FEE2-9B56-479D-8F01-B2AAEE5DD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3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74992717-15B7-4ADE-9A2F-2C93447DEA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1371600"/>
            <a:ext cx="62452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74320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320040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65760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411480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s-ES" altLang="es-CL" sz="2800" b="1"/>
              <a:t>3. ¡Cuán fiel y noble el grupo aquel</a:t>
            </a:r>
          </a:p>
          <a:p>
            <a:pPr eaLnBrk="1" hangingPunct="1"/>
            <a:r>
              <a:rPr lang="es-ES" altLang="es-CL" sz="2800" b="1"/>
              <a:t>Que el Salvador llamó!</a:t>
            </a:r>
          </a:p>
          <a:p>
            <a:pPr eaLnBrk="1" hangingPunct="1"/>
            <a:r>
              <a:rPr lang="es-ES" altLang="es-CL" sz="2800" b="1"/>
              <a:t>Su Espíritu consolador</a:t>
            </a:r>
          </a:p>
          <a:p>
            <a:pPr eaLnBrk="1" hangingPunct="1"/>
            <a:r>
              <a:rPr lang="es-ES" altLang="es-CL" sz="2800" b="1"/>
              <a:t>Sobre ellos descendió.</a:t>
            </a:r>
          </a:p>
          <a:p>
            <a:pPr eaLnBrk="1" hangingPunct="1"/>
            <a:r>
              <a:rPr lang="es-ES" altLang="es-CL" sz="2800" b="1"/>
              <a:t>La espada del tirano vil,</a:t>
            </a:r>
          </a:p>
          <a:p>
            <a:pPr eaLnBrk="1" hangingPunct="1"/>
            <a:r>
              <a:rPr lang="es-ES" altLang="es-CL" sz="2800" b="1"/>
              <a:t>Del león la furia atroz</a:t>
            </a:r>
          </a:p>
          <a:p>
            <a:pPr eaLnBrk="1" hangingPunct="1"/>
            <a:r>
              <a:rPr lang="es-ES" altLang="es-CL" sz="2800" b="1"/>
              <a:t>Miraron sin sentir terror.</a:t>
            </a:r>
          </a:p>
          <a:p>
            <a:pPr eaLnBrk="1" hangingPunct="1"/>
            <a:r>
              <a:rPr lang="es-ES" altLang="es-CL" sz="2800" b="1"/>
              <a:t>Oh, ¿quién les sigue en pos?</a:t>
            </a:r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A125BFE4-0CCF-43F4-A7D2-3C4CCEBF06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3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7A76DD00-4988-418E-A2A3-81F942E595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1295400"/>
            <a:ext cx="54832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74320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320040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65760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411480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s-ES" altLang="es-CL" sz="2800" b="1"/>
              <a:t>4. Mujeres, niños, hombres hoy</a:t>
            </a:r>
          </a:p>
          <a:p>
            <a:pPr eaLnBrk="1" hangingPunct="1"/>
            <a:r>
              <a:rPr lang="es-ES" altLang="es-CL" sz="2800" b="1"/>
              <a:t>Del trono en derredor</a:t>
            </a:r>
          </a:p>
          <a:p>
            <a:pPr eaLnBrk="1" hangingPunct="1"/>
            <a:r>
              <a:rPr lang="es-ES" altLang="es-CL" sz="2800" b="1"/>
              <a:t>Levantan al Señor Jesús</a:t>
            </a:r>
          </a:p>
          <a:p>
            <a:pPr eaLnBrk="1" hangingPunct="1"/>
            <a:r>
              <a:rPr lang="es-ES" altLang="es-CL" sz="2800" b="1"/>
              <a:t>Sus voces en loor.</a:t>
            </a:r>
          </a:p>
          <a:p>
            <a:pPr eaLnBrk="1" hangingPunct="1"/>
            <a:r>
              <a:rPr lang="es-ES" altLang="es-CL" sz="2800" b="1"/>
              <a:t>Peligros, luchas, y dolor</a:t>
            </a:r>
          </a:p>
          <a:p>
            <a:pPr eaLnBrk="1" hangingPunct="1"/>
            <a:r>
              <a:rPr lang="es-ES" altLang="es-CL" sz="2800" b="1"/>
              <a:t>Pudieron dominar;</a:t>
            </a:r>
          </a:p>
          <a:p>
            <a:pPr eaLnBrk="1" hangingPunct="1"/>
            <a:r>
              <a:rPr lang="es-ES" altLang="es-CL" sz="2800" b="1"/>
              <a:t>¡Oh danos gracia, eterno Dios,</a:t>
            </a:r>
          </a:p>
          <a:p>
            <a:pPr eaLnBrk="1" hangingPunct="1"/>
            <a:r>
              <a:rPr lang="es-ES" altLang="es-CL" sz="2800" b="1"/>
              <a:t>Su ejemplo practicar!</a:t>
            </a:r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12</TotalTime>
  <Words>189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8</cp:revision>
  <dcterms:created xsi:type="dcterms:W3CDTF">2009-10-18T19:42:14Z</dcterms:created>
  <dcterms:modified xsi:type="dcterms:W3CDTF">2020-06-28T17:52:59Z</dcterms:modified>
</cp:coreProperties>
</file>