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06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3923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5319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4098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8337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3936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98613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30973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69436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59946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0056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6172244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19825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93127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1604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81007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912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77283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52872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90272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3967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314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4717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3314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9221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746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850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937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058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847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53F7A5C9-7530-4EF1-BE2E-333CF5BE34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822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18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Es Dulce El Nombre de Jesús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792004BE-980B-4D16-BDA4-D27021085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D7CD5022-FFA0-458A-AF20-B86957C27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550" y="1628775"/>
            <a:ext cx="61229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	Es dulce el Nombre de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Raudal de paz, virtud y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Pues Él por mí murió en la cruz,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¡Santo y bendito Nombre!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¡Nombre sin comparación,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Fuente de gran bendición,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Tema de feliz canción,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Jesús, sagrado Nombre!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EB6453D-5B7E-44F0-8A4A-922C74357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8582743-77F3-42AB-B2C2-63F0EF265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0014" y="1196975"/>
            <a:ext cx="6480175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	Adoro el Nombre de quien ve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Mis penas, y su paz provee.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Es fiel Amigo, bien lo sé,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¡Amado y tierno Nombre!</a:t>
            </a:r>
          </a:p>
          <a:p>
            <a:endParaRPr lang="es-MX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¡Nombre sin comparación,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Fuente de gran bendición,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Tema de feliz canción,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Jesús, sagrado Nombre!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61A84A9-BD8B-46EB-B9D9-647982DCAB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979A8E4-35D2-475F-BAA1-48AABE4C4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889" y="1268414"/>
            <a:ext cx="6626225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5365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5365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5365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5365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5365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536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536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536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536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	Deleite siento el Nombre al oír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De quien me vino a redimir.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Tristezas huyen al decir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El exaltado Nombre.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¡Nombre sin comparación,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Fuente de gran bendición,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Tema de feliz canción,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Jesús, sagrado Nombre!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521C3DC-7EDA-4EC6-BEC6-DC9CAB217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675F3DC-A72A-4894-A6D5-C56CF2E9D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1814" y="1341439"/>
            <a:ext cx="6048375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	Contar la gracia sin igual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Jamás podrá aquí el mortal;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El tema en gloria celestial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Será el grandioso Nombre.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¡Nombre sin comparación,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Fuente de gran bendición,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Tema de feliz canción,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Jesús, sagrado Nombre!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20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2020-06-28T17:16:32Z</dcterms:modified>
</cp:coreProperties>
</file>