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867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64845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549611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320533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919909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350422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787734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846521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735114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69586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63093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7248641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733803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02943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724821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691656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537346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1071659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047368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1472577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6749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79778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29965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63254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13548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98428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29820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26292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78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48955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0A4DC2AE-3AE1-4459-81EA-A218F7964B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125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Diré A Cristo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8FE9D893-F306-4122-802E-24DEC66A7F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BF88BB1E-79A0-49FC-8DC0-A669B2CE3D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604996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1. Diré a Cristo todas mis pruebas,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Sólo yo no las puedo llevar;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mis angustias Cristo me ayuda,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de los suyos sabe cuidar.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Diré a Cristo, diré a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puedo yo mi carga llevar;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Diré a Cristo, diré a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Él tan sólo puede ayudar.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222D9A7B-FFC6-4331-B28A-C8A69CBFAD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93536C37-6085-43E9-9095-30774115B4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6218238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Diré a Cristo toda mi angustia,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¡Cuán bondadoso Amigo y tan fiel!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librará si yo se lo pido,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Disipará mis angustias Él.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Diré a Cristo, diré a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puedo yo mi carga llevar;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Diré a Cristo, diré a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Él tan sólo puede ayudar.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92A147B7-7ED8-4A16-80EC-BA8F5BE12D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4BBB88C0-1E8A-4F88-934C-C178A06091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654685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He menester de un Salvador fuerte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Quien con mis cuitas pueda cargar;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Diré a Cristo pues me convida,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me quiere en todo auxiliar.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Diré a Cristo, diré a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puedo yo mi carga llevar;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Diré a Cristo, diré a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Él tan sólo puede ayudar.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B3251264-6B96-4322-85E3-3AE5FA469E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47FE92CE-2814-49B1-9194-178D97E588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7418388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¡Cuánto este mundo al mal me seduce!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mi alma siempre tentada está;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Diré a Cristo y Él la victoria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Sobre este mundo me otorgará.</a:t>
            </a:r>
            <a:r>
              <a:rPr lang="es-ES" altLang="es-CL" sz="1800">
                <a:latin typeface="Tahoma" panose="020B0604030504040204" pitchFamily="34" charset="0"/>
              </a:rPr>
              <a:t> </a:t>
            </a:r>
            <a:endParaRPr lang="es-ES" altLang="es-CL" sz="2800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Diré a Cristo, diré a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puedo yo mi carga llevar;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Diré a Cristo, diré a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Él tan sólo puede ayudar.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111</TotalTime>
  <Words>257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Tahoma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2020-06-28T17:41:09Z</dcterms:modified>
</cp:coreProperties>
</file>