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04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039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9991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7934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2629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0588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7900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9065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6485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958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504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64891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35575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7040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72766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787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64993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38559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9752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6859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160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647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6168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12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205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226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5443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19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4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226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1CC166E-3B96-4EE2-BBDB-66D14C95E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210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Voy Al Cielo, Soy Peregrino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442DC12-1A91-4699-8F27-9FC90841D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509683F-34A0-4997-A802-BFF88AB9B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926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Voy al cielo, soy peregrino,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eternamente con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me abrió ya veraz camino,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expirar por nosotros en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Voy al cielo, soy peregrino,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eternamente con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10B1FD2-5BD6-48D0-81D6-109C347888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A4624A7-F7A1-43F1-9759-CF3C92264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5901"/>
            <a:ext cx="6184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Duelo, muerte, amarga pena,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 se encontrarán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Preciosa vida, de gozo llena,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alma mía sin fin disfrutará.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Voy al cielo, soy peregrino,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eternamente con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81DEDED-8F2B-4065-A714-6D867BD47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68F53A8-0DE0-41AF-AE25-22221F9F3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9076"/>
            <a:ext cx="5665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¡Tierra santa, hermosa y pura!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Entraré en ti salvado por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gozaré siempre la ventura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Iluminado con deliciosa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Voy al cielo, soy peregrino,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eternamente con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141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2020-06-28T17:54:12Z</dcterms:modified>
</cp:coreProperties>
</file>