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9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41" autoAdjust="0"/>
    <p:restoredTop sz="90929"/>
  </p:normalViewPr>
  <p:slideViewPr>
    <p:cSldViewPr>
      <p:cViewPr varScale="1">
        <p:scale>
          <a:sx n="75" d="100"/>
          <a:sy n="75" d="100"/>
        </p:scale>
        <p:origin x="1320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290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13672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295724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902396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570714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719499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134953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160026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580920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037959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2688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8016513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113500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773951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399686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345325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291984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6761801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37456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6315339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42687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15303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75672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11987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59617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99979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70016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09700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84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89903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8CEDF843-4885-4813-BD4B-6BCF13A8A2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315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Mientras Que Cristo Te Hable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8C7C618F-F403-4EF3-B7B9-0B8BF48197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231A863C-2F2D-4B9B-9A6D-9DB785D6BF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4"/>
            <a:ext cx="801052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Mientras que Cristo te hable, ven pecador;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 Dios por ti se aclame, ven pecador.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Ya debes aceptarle, ven, pecador;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con Él amistarte, ven pecador.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¿Dura es tu diaria carga? Ven, pecador;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Quiere Jesús llevarla, ven, pecador.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puede Él engañarte, ven, pecador;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Quiere el Señor salvarte, ven, pecador.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49796C17-6BB2-48D3-8B64-A0364BDEB3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C0FFD660-0DDD-4A26-BDF9-AC5197DFDD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765333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¿Su tierna voz percibes? Ven, pecador;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¿Su bendición recibes? Ven, pecador.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Mientras que Cristo te hable, ven, pecador.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 Dios por ti se aclame, ven, pecador.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37</TotalTime>
  <Words>127</Words>
  <Application>Microsoft Office PowerPoint</Application>
  <PresentationFormat>Panorámica</PresentationFormat>
  <Paragraphs>23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2020-06-28T18:20:24Z</dcterms:modified>
</cp:coreProperties>
</file>