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828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15057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837071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224606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111550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176660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497954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722971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185195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668136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36089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2280476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860087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732925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755104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727385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741624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725395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842730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58342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02479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48675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31300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52738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75526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22897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71568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01275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607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09742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7F62CE93-97C4-4005-A8D4-536D3C95BE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996475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213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No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Habrá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Sombras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En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El Valle De La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Muerte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94713C8A-6AC2-4F01-87EB-B8E5CA1D3E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3B8BAA4D-0A21-4E87-BF91-4D19F5D62B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84350" y="1641475"/>
            <a:ext cx="801370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 dirty="0">
                <a:latin typeface="Century Gothic" panose="020B0502020202020204" pitchFamily="34" charset="0"/>
              </a:rPr>
              <a:t>No habrá sombras en el valle de la muerte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Cuando cese de la vida el batallar,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Y escuchemos del Señor el llamamiento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Ya llevándonos con Él a descansar.</a:t>
            </a:r>
          </a:p>
          <a:p>
            <a:endParaRPr lang="es-ES" altLang="es-CL" sz="2800" b="1" dirty="0">
              <a:latin typeface="Century Gothic" panose="020B0502020202020204" pitchFamily="34" charset="0"/>
            </a:endParaRP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Sombras, nada de sombras,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Al dejar el mundo de dolor;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Sombras, nada de sombras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Cuando al cielo llegue vencedor.</a:t>
            </a:r>
          </a:p>
          <a:p>
            <a:endParaRPr lang="es-ES" altLang="es-CL" sz="2800" b="1" dirty="0">
              <a:latin typeface="Century Gothic" panose="020B0502020202020204" pitchFamily="34" charset="0"/>
            </a:endParaRPr>
          </a:p>
          <a:p>
            <a:endParaRPr lang="es-ES" altLang="es-CL" sz="2800" b="1" dirty="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675161ED-3220-47D7-89C1-CDD453914C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145F0A7E-6D27-4DBE-BD18-31FA383889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500189"/>
            <a:ext cx="883285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Al dejarnos los que amamos no habrá sombras,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su fe depositaron en Jesús,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Porque irán para vivir por las edades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quien quiso redimirlos en la cruz.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Sombras, nada de sombras,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dejar el mundo de dolor;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Sombras, nada de sombras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Cuando al cielo llegue vencedor.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EB3C58C6-A80E-4C23-97A3-87352C08AE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FDEE5042-C50F-41D2-B472-7FBB2D77B2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501776"/>
            <a:ext cx="882967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Cuando venga por los suyos no habrá sombras,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su gloria y majestad las destruirán,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las huestes redimidas con su Jefe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las célicas mansiones entrarán.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Sombras, nada de sombras,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dejar el mundo de dolor;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Sombras, nada de sombras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Cuando al cielo llegue vencedor.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21</TotalTime>
  <Words>187</Words>
  <Application>Microsoft Office PowerPoint</Application>
  <PresentationFormat>Panorámica</PresentationFormat>
  <Paragraphs>34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2020-06-28T17:54:37Z</dcterms:modified>
</cp:coreProperties>
</file>