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60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044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51766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171286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368458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562291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63281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990155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078916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31568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598748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46714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2430004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530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835499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479215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181881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759929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85653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457703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227657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4970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16349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84431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4312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1501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12637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70837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37728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019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65761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8D112F6E-03B8-4DED-A686-AFEAEBDCBA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342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Grande Es Tu Fidelidad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1242ADD2-3049-4105-B794-CE265EBB17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AB467912-3F55-44B0-8F92-D387441745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3"/>
            <a:ext cx="6627813" cy="607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Oh, Dios Eterno, tu misericordia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Ni una sombra de duda tendrá;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compasión y bondad nunca fallan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por los siglos el mismo serás.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¡Oh, tu fidelidad! ¡Oh, tu fidelidad!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Cada momento la veo en mí.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Nada me falta, pues todo provees,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¡Grande, Señor, es tu fidelidad!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74A11B0E-2A14-4129-BFAD-1BFA634794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6298DC4A-84C2-49AB-9A28-E0370CEFEF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3"/>
            <a:ext cx="7219950" cy="607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La noche oscura, el sol y la luna,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Las estaciones del año también,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Unen su canto cual fieles criaturas,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Porque eres bueno, por siempre eres fiel.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¡Oh, tu fidelidad! ¡Oh, tu fidelidad!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Cada momento la veo en mí.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Nada me falta, pues todo provees,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¡Grande, Señor, es tu fidelidad!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470CF0E6-09E6-491A-B3C3-9D0E597F43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37228109-1130-462D-A8A2-8EE748CFF8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3"/>
            <a:ext cx="7172325" cy="607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Tú me perdonas, me impartes el gozo,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Tierno me guías por sendas de paz;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Tú eres mi fuerza, mi fe, mi reposo,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por los siglos mi Padre serás.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¡Oh, tu fidelidad! ¡Oh, tu fidelidad!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Cada momento la veo en mí.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Nada me falta, pues todo provees,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¡Grande, Señor, es tu fidelidad!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19</TotalTime>
  <Words>223</Words>
  <Application>Microsoft Office PowerPoint</Application>
  <PresentationFormat>Panorámica</PresentationFormat>
  <Paragraphs>40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2020-06-28T18:28:19Z</dcterms:modified>
</cp:coreProperties>
</file>