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2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2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884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8886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693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435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787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137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98025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861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1241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79798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402409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6626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6654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91685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63683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69543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43905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30587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0433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912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713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741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2587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605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268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013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6212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4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711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A9B32E79-3562-4AF4-AC6C-B8B70F151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104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Paz Con Dios 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3B3F70E3-A95B-46C6-9A11-37233B839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1895294-AB2D-4437-A02B-5759623F4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600200"/>
            <a:ext cx="60404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“Paz con Dios”, busqué ganarla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febril solicitud.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Mas mis obras meritorias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No me dieron la salud.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paz Jesús me da!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que antes ignoré;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nuevo se tornó,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su paz hallé.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F1C0023-A1B3-4278-99F9-482893054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59EC10C-D81D-4DB7-B4FE-34DDF8BAC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524000"/>
            <a:ext cx="515778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Lleno estaba yo de dudas,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Temeroso de morir;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Hoy en paz, mañana triste,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temor del porvenir.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paz Jesús me da!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que antes ignoré;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nuevo se tornó,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su paz hallé.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340DDA7-9BEF-4D35-A611-B9826643C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EE712A8-E3C6-4EEA-AF3C-F95D83632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1" y="1524000"/>
            <a:ext cx="47609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Al final en desespero,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“Ya no puedo”, dije yo;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del cielo oí respuesta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“Todo hecho ya quedó”.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paz Jesús me da!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que antes ignoré;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nuevo se tornó,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su paz hallé.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E5BB001D-392C-4845-A257-65644E7F8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6488934-4E34-48EF-9990-1C61D62B0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1" y="1600200"/>
            <a:ext cx="487521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De mis obras despojado,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Vi la obra de Jesús;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Supe que la paz fue hecha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su sangre, en la cruz.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¡Oh, qué paz Jesús me da!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Paz que antes ignoré;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Todo nuevo se tornó,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Desde que su paz hallé.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217</Words>
  <Application>Microsoft Office PowerPoint</Application>
  <PresentationFormat>Panorámica</PresentationFormat>
  <Paragraphs>45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2020-06-28T17:37:09Z</dcterms:modified>
</cp:coreProperties>
</file>