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705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99209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463099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160672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854400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942094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628277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536536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542889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831000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80457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2100292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577800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017967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140648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183934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11044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732490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253656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166335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25007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32899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72503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849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48706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12045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57005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02083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569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72660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D60B93DB-DEA2-4DB9-9CDE-6C2F5179A3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116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Nada Hay Que Me Pueda Apartar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E09CD44D-2BAF-4334-A12D-0EAF0CA1CB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AE835F3C-0BC9-404A-9348-BC78B6EEFC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642778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</a:t>
            </a:r>
            <a:r>
              <a:rPr lang="es-ES" altLang="es-CL" b="1">
                <a:latin typeface="Tahoma" panose="020B0604030504040204" pitchFamily="34" charset="0"/>
              </a:rPr>
              <a:t> </a:t>
            </a:r>
            <a:r>
              <a:rPr lang="es-ES" altLang="es-CL" sz="2800" b="1">
                <a:latin typeface="Century Gothic" panose="020B0502020202020204" pitchFamily="34" charset="0"/>
              </a:rPr>
              <a:t>Nada hay que me pueda apartar,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Cristo y de su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Él de veras sabe amar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pobre pecador.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te amo, oh mi Salvador,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que a lo terrenal;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das consuelo, paz y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el reino celestial.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64400E79-0F66-4C03-802F-41AE1AA539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2F15E3A6-BAD2-4D3A-9CC1-CC165F6276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558006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2.</a:t>
            </a:r>
            <a:r>
              <a:rPr lang="es-ES" altLang="es-CL" b="1">
                <a:latin typeface="Tahoma" panose="020B0604030504040204" pitchFamily="34" charset="0"/>
              </a:rPr>
              <a:t> </a:t>
            </a:r>
            <a:r>
              <a:rPr lang="es-ES" altLang="es-CL" sz="2800" b="1">
                <a:latin typeface="Century Gothic" panose="020B0502020202020204" pitchFamily="34" charset="0"/>
              </a:rPr>
              <a:t>Saber que Cristo es mi sostén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alegra el corazón,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Él es mi supremo bien,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da la salvación.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te amo, oh mi Salvador,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que a lo terrenal;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das consuelo, paz y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el reino celestial.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94EC15D2-E553-4FF0-8758-713290706F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8F274357-45BE-4DB9-A071-47FA377C76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601821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</a:t>
            </a:r>
            <a:r>
              <a:rPr lang="es-ES" altLang="es-CL" b="1">
                <a:latin typeface="Tahoma" panose="020B0604030504040204" pitchFamily="34" charset="0"/>
              </a:rPr>
              <a:t> </a:t>
            </a:r>
            <a:r>
              <a:rPr lang="es-ES" altLang="es-CL" sz="2800" b="1">
                <a:latin typeface="Century Gothic" panose="020B0502020202020204" pitchFamily="34" charset="0"/>
              </a:rPr>
              <a:t>Señor, si cerca estás de mí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Ahuyéntase el temor;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Perdón completo encuentra en Ti,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pobre pecador.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te amo, oh mi Salvador,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que a lo terrenal;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das consuelo, paz y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el reino celestial.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E31F78FC-1AC8-414E-9AF8-AD612617FE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214BB23E-A07B-4534-98ED-42D5ECADFD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608012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4.</a:t>
            </a:r>
            <a:r>
              <a:rPr lang="es-ES" altLang="es-CL" b="1">
                <a:latin typeface="Tahoma" panose="020B0604030504040204" pitchFamily="34" charset="0"/>
              </a:rPr>
              <a:t> </a:t>
            </a:r>
            <a:r>
              <a:rPr lang="es-ES" altLang="es-CL" sz="2800" b="1">
                <a:latin typeface="Century Gothic" panose="020B0502020202020204" pitchFamily="34" charset="0"/>
              </a:rPr>
              <a:t>Jesús, mi amable y buen Pastor,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Dios supremo Don,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Aparta mi alma de dolor,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da consolación.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te amo, oh mi Salvador,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que a lo terrenal;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das consuelo, paz y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el reino celestial.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10</TotalTime>
  <Words>227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2020-06-28T17:39:46Z</dcterms:modified>
</cp:coreProperties>
</file>