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035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908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999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1338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6948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8974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8259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5868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60055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9629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749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81152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1650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46966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3959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86185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58918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978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3773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06431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3613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8398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4895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3690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1672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4572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7888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9043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14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67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5CE2F8B-9707-48AC-BABD-EB3575831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04664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Dame La Fe De Mi Jesús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160639D-4A8F-4CE3-923D-CFF63E6AD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082575E-A755-4E35-A586-5C855F2E96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0195" y="1109018"/>
            <a:ext cx="5171609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 dirty="0">
                <a:latin typeface="Century Gothic" panose="020B0502020202020204" pitchFamily="34" charset="0"/>
              </a:rPr>
              <a:t>Dame la fe de mi Jesús,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La fe bendita del Señor,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al afligido da la paz,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La fe que salva de temor;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Fe de los santos galardón,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Gloriosa fe de salvación.</a:t>
            </a:r>
          </a:p>
          <a:p>
            <a:endParaRPr lang="es-ES" altLang="es-CL" sz="26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2. Dame la fe que trae poder,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De los demonios vencedor;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fieras no podrán vencer,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Ni dominarla el opresor,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pueda hogueras soportar,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Premio de mártir alcanzar.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7AC6161-39D5-4ADF-AE99-4BFD7D96C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776CB34-F40D-4265-BBB8-E30762114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708" y="782121"/>
            <a:ext cx="5264583" cy="529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 dirty="0">
                <a:latin typeface="Century Gothic" panose="020B0502020202020204" pitchFamily="34" charset="0"/>
              </a:rPr>
              <a:t>3. Dame la fe que vencerá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En todo tiempo, mi Jesús;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Dame la fe que fijará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Mi vista en tu divina cruz;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pueda proclamar tu amor,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Tu voluntad hacer, Señor.</a:t>
            </a:r>
          </a:p>
          <a:p>
            <a:endParaRPr lang="es-ES" altLang="es-CL" sz="26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2. Dame la fe que da el valor,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ayuda al débil a triunfar,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todo sufre con amor,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 puede en el dolor cantar,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puede al cielo escalar,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O aquí con Cristo caminar.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163</Words>
  <Application>Microsoft Office PowerPoint</Application>
  <PresentationFormat>Panorámica</PresentationFormat>
  <Paragraphs>29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2020-06-28T17:53:06Z</dcterms:modified>
</cp:coreProperties>
</file>