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28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443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4301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1241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5316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8751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6811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2209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9532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90846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2419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141438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069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3914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82238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44289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11985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32063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57990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19164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4564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885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13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4954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7314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619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0077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1637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054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387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FC1F2D9-B157-4F3C-B9E1-5D9C286B4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236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Salvador, 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Ti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Me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Rindo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B211055-094E-420D-AC55-4D4F5ECD7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75ADFB5-F840-42AD-8409-A19B7C2B1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7014"/>
            <a:ext cx="72167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Salvador, a Ti me rindo,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obedezco sólo 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Guiador, mi Fortaleza,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encuentra mi alma en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me rindo a Ti, yo me rindo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flaquezas y pecados todo traigo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095F20C-7028-4F1E-8932-FA4AABC9D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B450CF2-A97D-4490-8C32-36C580CB3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8601"/>
            <a:ext cx="72167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Te confiesa sus delitos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contrito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¡Oye, oh Cristo! mi plegaria,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en Ti tener perdón.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me rindo a Ti, yo me rindo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flaquezas y pecados todo traigo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F53DD3A-9780-44CF-ADA2-B67929DC4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58B654E-3696-4973-B26C-01B4D47AF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00189"/>
            <a:ext cx="72167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 tus pies yo deposito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riqueza, mi placer,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tu Espíritu me llene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 Ti sienta el poder.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me rindo a Ti, yo me rindo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flaquezas y pecados todo traigo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6673781-5FEB-4C80-9407-8906CD9F1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68D43B86-0945-45A6-924F-2B8D466FD8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01776"/>
            <a:ext cx="72167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Tu bondad será la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predique por doquier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amor inagotable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Será siempre mi querer.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me rindo a Ti, yo me rindo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flaquezas y pecados todo traigo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B2EA6FD8-7C7F-4ADD-8474-6D62F2536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199E195-AE53-4611-A2C6-10B347008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03364"/>
            <a:ext cx="72167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¡Oh, qué gozo encuentro en Cristo!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¡Cuánta paz a mi alma da!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a su causa me consagro,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 amor, mi amor será.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me rindo a Ti, yo me rindo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flaquezas y pecados todo traigo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258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2020-06-28T17:57:58Z</dcterms:modified>
</cp:coreProperties>
</file>