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9" r:id="rId4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0106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318159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224898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581558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150605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237097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659096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082429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803608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777309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80546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116409722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75626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201897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9465002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3801427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32648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8989839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6829992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5671503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19902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218768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561469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23190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525383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41844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23480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93862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9537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57071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C0323865-D869-4176-A547-BBAEC98E14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304800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rgbClr val="FF9900"/>
                </a:solidFill>
                <a:latin typeface="Century Gothic" panose="020B0502020202020204" pitchFamily="34" charset="0"/>
              </a:rPr>
              <a:t>271</a:t>
            </a:r>
            <a:r>
              <a:rPr lang="es-ES_tradnl" altLang="en-US" sz="2600" b="1">
                <a:solidFill>
                  <a:srgbClr val="FF9900"/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rgbClr val="FF9900"/>
                </a:solidFill>
                <a:latin typeface="Century Gothic" panose="020B0502020202020204" pitchFamily="34" charset="0"/>
              </a:rPr>
              <a:t>Hay Una Senda </a:t>
            </a:r>
            <a:endParaRPr lang="es-ES_tradnl" altLang="en-US" sz="2600" b="1"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275FAC70-0900-4FBF-AEFB-F15AC5A940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F4C3B955-1794-4CAD-9EDA-CA3E52B290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0" y="914401"/>
            <a:ext cx="7505700" cy="546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600" b="1">
                <a:latin typeface="Century Gothic" panose="020B0502020202020204" pitchFamily="34" charset="0"/>
              </a:rPr>
              <a:t>Hay una senda que el mundo no conoce,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Hay una senda que yo pude encontrar.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:] En Cristo tengo la salvación de mi alma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Cristo es la senda que me puede salvar. [:</a:t>
            </a:r>
          </a:p>
          <a:p>
            <a:endParaRPr lang="es-ES" altLang="es-CL" sz="1000" b="1">
              <a:latin typeface="Century Gothic" panose="020B0502020202020204" pitchFamily="34" charset="0"/>
            </a:endParaRPr>
          </a:p>
          <a:p>
            <a:endParaRPr lang="es-ES" altLang="es-CL" sz="1000" b="1">
              <a:latin typeface="Century Gothic" panose="020B0502020202020204" pitchFamily="34" charset="0"/>
            </a:endParaRPr>
          </a:p>
          <a:p>
            <a:r>
              <a:rPr lang="es-ES" altLang="es-CL" sz="2600" b="1">
                <a:latin typeface="Century Gothic" panose="020B0502020202020204" pitchFamily="34" charset="0"/>
              </a:rPr>
              <a:t>2. Las amistades y todos mis parientes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Fueron las gentes que yo relacioné;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:] Me aborrecieron por causa de su nombre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Cuando supieron que a Cristo me entregué. [:</a:t>
            </a:r>
          </a:p>
          <a:p>
            <a:endParaRPr lang="es-ES" altLang="es-CL" sz="1000" b="1">
              <a:latin typeface="Century Gothic" panose="020B0502020202020204" pitchFamily="34" charset="0"/>
            </a:endParaRPr>
          </a:p>
          <a:p>
            <a:endParaRPr lang="es-ES" altLang="es-CL" sz="1000" b="1">
              <a:latin typeface="Century Gothic" panose="020B0502020202020204" pitchFamily="34" charset="0"/>
            </a:endParaRPr>
          </a:p>
          <a:p>
            <a:r>
              <a:rPr lang="es-ES" altLang="es-CL" sz="2600" b="1">
                <a:latin typeface="Century Gothic" panose="020B0502020202020204" pitchFamily="34" charset="0"/>
              </a:rPr>
              <a:t>3. Aquel camino de tantos sufrimientos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Aquel camino que el cielo me trazó,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:] Fue transformado en aquel feliz momento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Cuando mi Cristo al cielo me llamó. [:</a:t>
            </a:r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9</TotalTime>
  <Words>105</Words>
  <Application>Microsoft Office PowerPoint</Application>
  <PresentationFormat>Panorámica</PresentationFormat>
  <Paragraphs>18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2</vt:i4>
      </vt:variant>
    </vt:vector>
  </HeadingPairs>
  <TitlesOfParts>
    <vt:vector size="10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2020-06-28T18:04:42Z</dcterms:modified>
</cp:coreProperties>
</file>