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42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023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296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835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439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943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827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583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177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3831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7444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666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1354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49732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45274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12725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75890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53321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98338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81084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79706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8163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470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06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697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437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595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707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145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04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3057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920DD71-6888-4CCD-A2BF-880BBC78F7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242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Según Tu Dicho Al Expirar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18E3E3B-7E45-4F1C-A23B-84906A2F6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A2D8263-3754-48E3-B194-0383DC83A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1962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Según tu dicho al expirar,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gratitud oí,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acordaré, mi Redentor, me acordaré de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Tu cuerpo herido a mi alma 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Divino pan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la copa de tu amor me acordaré de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3. ¿La angustia cruel podré olvidar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el Getsemaní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Sufriste Tú, mi Redentor? ¿Podré olvidarte así?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9CAE593-B65C-46BF-ACDA-FCE58C151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AE95920-71C9-43B1-969D-0EB186B12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6" y="1484314"/>
            <a:ext cx="90138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Y cuando el Gólgota al mirar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cruz contemple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Dios Cordero, Redentor, me acordaré de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5. Me acordaré de tu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 tu amor por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mientras viva, oh Señor, me acordaré de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6. Y cuando desfallezca al fin,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llegue a sucumbir,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Jesús, que en gloria eterna estás, acuérdate de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16</TotalTime>
  <Words>155</Words>
  <Application>Microsoft Office PowerPoint</Application>
  <PresentationFormat>Panorámica</PresentationFormat>
  <Paragraphs>25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2020-06-28T17:59:23Z</dcterms:modified>
</cp:coreProperties>
</file>