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566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5957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3823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7938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66006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22241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486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5971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74543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97549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4281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6888179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8805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40204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34492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61068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77446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53133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49901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58391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1016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1753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195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0961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9532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1679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7409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4282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386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6226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0D87090-23E2-4345-8E1F-F4D4B56E3D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173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Oh,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Yo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Quiero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Andar Con Cristo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154BD5D4-3B5D-4D95-9CD7-E488E2299A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5AFBB453-4F62-4A24-B0DC-4C6C66EC9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73787"/>
            <a:ext cx="5331909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b="1">
                <a:latin typeface="Century Gothic" panose="020B0502020202020204" pitchFamily="34" charset="0"/>
              </a:rPr>
              <a:t>Oh, yo quiero andar con Cristo,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Quiero oír su tierna voz,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Meditar en su Palabra,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Siempre andar de Él en pos,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Consagrar a Él mi vida,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Cumplir fiel su voluntad;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Y algún día con mi Cristo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Gozaré la claridad.</a:t>
            </a:r>
          </a:p>
          <a:p>
            <a:endParaRPr lang="es-ES" altLang="es-CL" b="1">
              <a:latin typeface="Century Gothic" panose="020B0502020202020204" pitchFamily="34" charset="0"/>
            </a:endParaRPr>
          </a:p>
          <a:p>
            <a:r>
              <a:rPr lang="es-ES" altLang="es-CL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¡Oh, yo quiero andar con Cristo!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¡Oh, yo quiero vivir con Cristo!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¡Oh, yo quiero morir con Cristo!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Quiero serle un testigo fiel.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DE2E29FC-7051-47FD-A2AA-26C270544F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5C4E441-BF02-4457-8EF3-9A5DF9E1EC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73787"/>
            <a:ext cx="5216493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b="1">
                <a:latin typeface="Century Gothic" panose="020B0502020202020204" pitchFamily="34" charset="0"/>
              </a:rPr>
              <a:t>2. Oh, yo quiero andar con Cristo,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Él vivió en santidad;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En la Biblia yo lo leo,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Y yo sé que es la verdad.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Cristo era santo en todo,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El Cordero de la cruz,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Y yo anhelo ser cristiano,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Seguidor de mi Jesús.</a:t>
            </a:r>
          </a:p>
          <a:p>
            <a:endParaRPr lang="es-ES" altLang="es-CL" b="1">
              <a:latin typeface="Century Gothic" panose="020B0502020202020204" pitchFamily="34" charset="0"/>
            </a:endParaRPr>
          </a:p>
          <a:p>
            <a:r>
              <a:rPr lang="es-ES" altLang="es-CL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¡Oh, yo quiero andar con Cristo!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¡Oh, yo quiero vivir con Cristo!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¡Oh, yo quiero morir con Cristo!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Quiero serle un testigo fiel.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BC6C830A-1EAC-452B-94FE-A046FC4D39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AACB520A-A6AD-4D10-8D36-F95C69925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73787"/>
            <a:ext cx="5216493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b="1">
                <a:latin typeface="Century Gothic" panose="020B0502020202020204" pitchFamily="34" charset="0"/>
              </a:rPr>
              <a:t>3. Oh, yo quiero andar con Cristo,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De mi senda Él es la luz.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Dejaré el perverso mundo y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Cargaré aquí mi cruz.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Este mundo nada ofrece,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Cristo ofrece salvación;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Y es mi única esperanza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Gozar vida eterna en Sión.</a:t>
            </a:r>
          </a:p>
          <a:p>
            <a:endParaRPr lang="es-ES" altLang="es-CL" b="1">
              <a:latin typeface="Century Gothic" panose="020B0502020202020204" pitchFamily="34" charset="0"/>
            </a:endParaRPr>
          </a:p>
          <a:p>
            <a:r>
              <a:rPr lang="es-ES" altLang="es-CL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¡Oh, yo quiero andar con Cristo!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¡Oh, yo quiero vivir con Cristo!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¡Oh, yo quiero morir con Cristo!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Quiero serle un testigo fiel.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12</TotalTime>
  <Words>265</Words>
  <Application>Microsoft Office PowerPoint</Application>
  <PresentationFormat>Panorámica</PresentationFormat>
  <Paragraphs>46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2020-06-28T17:48:47Z</dcterms:modified>
</cp:coreProperties>
</file>