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511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7270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150116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09617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1326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352719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00473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80821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061857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041494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13044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1863095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547778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275617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046374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033787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09393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11279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93068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268680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88667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7004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20930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18884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73325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34044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0255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00020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426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7242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6F2093BC-2C83-4081-B1F2-16F07A2EE1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255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Hazme Una Fuente De Bendiciones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211E69F1-800B-4757-8065-E0604F2EDC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72C1C74F-A45A-41A5-9DFC-59599CF103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90664"/>
            <a:ext cx="62261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Hay corazones a tu alrededor,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Tristes, cansados, sin paz;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Dales consuelo que alivia el dolor,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Torna su llanto en solaz.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Hazme una fuente de bendiciones,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que fulgure Cristo en mí.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Hazme un testigo, Te ruego,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un fiel obrero de mi Salvador.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ED29D4EE-917A-4B95-8519-A9413AC1DB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60B916B4-8BA2-434A-9C8B-FF765628C5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92251"/>
            <a:ext cx="71167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Cuenta la historia de Cristo y su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de su cruz el poder;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Muestra en tu vida que tu Redentor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 transformado tu ser.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Hazme una fuente de bendiciones,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que fulgure Cristo en mí.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Hazme un testigo, Te ruego,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un fiel obrero de mi Salvador.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37E59FC2-A2D2-409D-8254-30FDBD1982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B445F66E-54EB-4471-B851-642FA1564B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93839"/>
            <a:ext cx="62261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Pon de tu fe la virtud en acción,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Ama, cual Cristo te amó;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Sé fiel y emplea en tu santa misión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don que el cielo te dio.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Hazme una fuente de bendiciones,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que fulgure Cristo en mí.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Hazme un testigo, Te ruego,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un fiel obrero de mi Salvador.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23</TotalTime>
  <Words>196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2020-06-28T18:02:16Z</dcterms:modified>
</cp:coreProperties>
</file>