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99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676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594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6894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0935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7379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2975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5751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155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0574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414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57252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4926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6328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7743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74330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447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5086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85159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95730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867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7130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7131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473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189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590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464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991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98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9810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FC00CDE-7841-4FAC-91B9-C60DB5033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Aramos Nuestros Campos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0D9B94A-76D7-4789-945F-F68F0B0C4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5A680BF-A5C2-4C0D-B589-A40008A8D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821488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Aramos nuestros campos,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luego el sembrador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ellos la simiente esparce con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Pero es de Dios la mano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la hace germinar,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Calor y lluvia dando a todos por igual.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Cuanto bien tenemos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Procede del Creador.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nombre load, y gracias 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su infinito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2A272C5-406F-4576-93EA-4BC942F34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50BAE07-2DEC-482D-9FA8-61AA20634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85495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El Hacedor Supremo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cuanto existe es Él.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aroma da a las flores, y a las abejas miel.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aves alimenta,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peces puebla el 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da a cada hijo suyo su cotidiano pan.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Cuanto bien tenemos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Procede del Creador.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nombre load, y gracias 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su infinito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C8648CF-BC40-460A-9275-D9EF1D9F7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EDBA82D-2DD7-4F5C-B99D-7941F5B43A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313613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Te damos gracias, Padre,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cuanto bien nos das: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flores y los frutos, salud, y vida y  pan.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hay con que paguemos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que nos da tu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Sino nuestro sincero y humilde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Cuanto bien tenemos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Procede del Creador.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nombre load, y gracias 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su infinito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20</TotalTime>
  <Words>197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2020-06-28T18:28:26Z</dcterms:modified>
</cp:coreProperties>
</file>