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28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59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5618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581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8691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585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4343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8444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4363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8312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182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29837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6551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535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05954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21749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4971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5287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88051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2095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6572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915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620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502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713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07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627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938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67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047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4EA3128-1348-49F6-A543-A26F849C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Acércame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 La Cruz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EA6E366-AFE1-4282-AE70-CFD62BF52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D928A37-09F6-462A-8287-FCD8C90BC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72358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acércame a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Brota allí la fuente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Cuyas aguas de salud fluyen libremente.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la cruz de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sublime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en celeste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Cante yo su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86C0E0A-AC74-4398-8150-F91451F29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955A9CC-93B3-4389-ADC6-59A96666E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5"/>
            <a:ext cx="73120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 lejos de la cruz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encontró perdido;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tinieblas a la luz mi alma ha redimido.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la cruz de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sublime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en celeste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Cante yo su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95E1014-3503-4ABA-AB75-4C7302B5A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5C09608-D394-4C3A-9822-B427B1AB2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3"/>
            <a:ext cx="81581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Tu bendita cruz,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jamás olvide,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Sino que en su santo amor siempre yo medite.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la cruz de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sublime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en celeste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Cante yo su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23001EE-4069-4233-A79E-82F4AF014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79E4E59-E38A-47C7-8948-A71A475C0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2250"/>
            <a:ext cx="79898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Junto a la divina cruz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mi desvelo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el Señor Jesús me llamare al cielo.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la cruz de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sublime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en celeste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Cante yo su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176</Words>
  <Application>Microsoft Office PowerPoint</Application>
  <PresentationFormat>Panorámica</PresentationFormat>
  <Paragraphs>41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2020-06-28T17:46:18Z</dcterms:modified>
</cp:coreProperties>
</file>