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09483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608151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163959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18091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53020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832526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359155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973730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6207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1702097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466021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6748783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1013138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8199386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4361943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2730896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715898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757491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7803823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1159522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663588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45760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957791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027900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912971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17999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82998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633491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19047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57042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FFB4393B-D120-4EE1-8E9A-AD66397DA4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67</a:t>
            </a:r>
            <a:r>
              <a:rPr lang="es-ES_tradnl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Por Mil Arpas</a:t>
            </a:r>
            <a:endParaRPr lang="es-ES_tradnl" altLang="en-US" sz="26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F47465EF-7E6E-4A07-8174-3AD5B21BA2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9B85B1BD-E3D0-4948-9AB3-4412753DCB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12875"/>
            <a:ext cx="8140700" cy="5251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600" b="1">
                <a:latin typeface="Century Gothic" panose="020B0502020202020204" pitchFamily="34" charset="0"/>
              </a:rPr>
              <a:t>1. Por mil arpas y mil voces 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Se alcen notas de loor;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Cristo reina, el cielo goza,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Cristo reina, el Dios de amor.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Ved, su trono ocupa ya, solo el mundo regirá;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¡Aleluya! ¡Aleluya! ¡Aleluya! Amén.</a:t>
            </a:r>
          </a:p>
          <a:p>
            <a:endParaRPr lang="es-ES" altLang="es-CL" sz="2600" b="1">
              <a:latin typeface="Century Gothic" panose="020B0502020202020204" pitchFamily="34" charset="0"/>
            </a:endParaRPr>
          </a:p>
          <a:p>
            <a:r>
              <a:rPr lang="es-ES" altLang="es-CL" sz="2600" b="1">
                <a:latin typeface="Century Gothic" panose="020B0502020202020204" pitchFamily="34" charset="0"/>
              </a:rPr>
              <a:t>2. Rey de gloria, reine siempre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Tu divina potestad;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Nadie arranque de tu mano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Los que son tu propiedad.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Dicha tiene aquel que está destinado a ver tu faz.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¡Aleluya! ¡Aleluya! ¡Aleluya! Amén.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5C158FC8-9B75-4413-9F4D-4DEE268224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70AEC4A2-D469-4385-B6B0-6C804B2433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12876"/>
            <a:ext cx="8588375" cy="2473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es-ES" altLang="es-CL" sz="2600" b="1">
                <a:latin typeface="Century Gothic" panose="020B0502020202020204" pitchFamily="34" charset="0"/>
              </a:rPr>
              <a:t>3. Apresura tu venida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En las nubes, oh Señor;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Nuevos cielos, nueva tierra,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Danos, Cristo, por tu amor.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Áureas arpas de tu grey “Gloria”, entonen a su Rey.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¡Aleluya! ¡Aleluya! ¡Aleluya! Amén.</a:t>
            </a:r>
            <a:r>
              <a:rPr lang="es-ES" altLang="es-CL" sz="2600">
                <a:latin typeface="Century Gothic" panose="020B0502020202020204" pitchFamily="34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10</TotalTime>
  <Words>154</Words>
  <Application>Microsoft Office PowerPoint</Application>
  <PresentationFormat>Panorámica</PresentationFormat>
  <Paragraphs>22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3</vt:i4>
      </vt:variant>
    </vt:vector>
  </HeadingPairs>
  <TitlesOfParts>
    <vt:vector size="11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2020-06-28T17:28:01Z</dcterms:modified>
</cp:coreProperties>
</file>