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085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18781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217175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680772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976044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392542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258279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876921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224260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673918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9544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4367255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333088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067916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085495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965830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688109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987151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172607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6420311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31141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69047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63450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49604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36713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89530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86522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30412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930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87427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EEEB70AA-CA4C-4104-8821-5041BF43BC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186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Cristo, Cual Pastor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9B3187EC-7C05-4027-948D-F18DC8782C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61762657-2C98-469A-B58B-A09061F0B7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98601"/>
            <a:ext cx="548163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Cristo, cual Pastor, oh guía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Nuestros pasos en tu amor;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Nuestras almas siempre cuida,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Guárdalas, oh Salvador.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amante, Cristo amante,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Nos compraste por tu amor;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amante, Cristo amante,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Somos tuyos ya, Señor.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7DB91427-7B1A-44DC-8988-D6D7BA5F0E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93F3F58E-1AF4-47D9-992E-381E7DBC7F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503364"/>
            <a:ext cx="532288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Tuyos somos, fiel amigo,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Sé Tú nuestro Defensor;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Da al rebaño tuyo abrigo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este mundo pecador.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amante, Cristo amante,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Oye nuestra petición;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amante, Cristo amante,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Oye nuestra petición.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8893DAFB-061B-41F8-A0C4-689918094A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0786CAFE-3B4A-4718-B64B-180030C5E9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508126"/>
            <a:ext cx="535463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Aunque somos tan indignos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Nos promete recibir;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tú ofreces bendecirnos,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Del pecado redimir.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amante, Cristo amante,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Te buscamos hoy, Señor;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amante, Cristo amante,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Te buscamos hoy, Señor.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FF840D53-9DED-43B9-867D-80B33697D3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FC39B03D-8138-4480-A767-41950E3A9F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514476"/>
            <a:ext cx="564038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¡Oh Pastor, hoy Te buscamos!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Te pedimos tu favor;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Danos de tu amor, rogamos;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Óyenos, buen Salvador.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amante, Cristo amante,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Sin cesar tu amor nos das;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amante, Cristo amante,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¡Hasta el fin nos amarás!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97</TotalTime>
  <Words>196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2020-06-28T17:50:45Z</dcterms:modified>
</cp:coreProperties>
</file>