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4331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82904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062297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342531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956147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156084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851248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411201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276475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885139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38063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5626364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190956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906309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379767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033527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9866994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430053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0610140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33759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74097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93323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29039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69529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54680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45988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32307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82116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834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63070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E61FD61B-142F-46F6-9A07-7597A75A77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262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No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Te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Dé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Temor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Hablar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Por Cristo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4D69B88D-5249-4689-9EFD-40D57AF9D4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D5E6DEC6-E8B4-4EA4-A458-F0ED901147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92251"/>
            <a:ext cx="629920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No te dé temor hablar por Cristo,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Haz que brille en ti su luz;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que te salvó confiesa siempre,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Todo debes a Jesús.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te dé temor, no te dé temor,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Nunca, nunca, nunca;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 tu amante Salvador,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Nunca, pues, te dé temor.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5A80F0A3-6337-48C9-A99D-714F66DE92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71A4F0FE-908F-437E-81CC-26FF84AD3D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93839"/>
            <a:ext cx="65706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No te dé temor hacer por Cristo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Cuando de tu parte está;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Obra con amor, con fe y constancia;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Tus trabajos premiará.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te dé temor, no te dé temor,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Nunca, nunca, nunca;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 tu amante Salvador,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Nunca, pues, te dé temor.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A52655FA-B208-476E-9F8E-E21A5DFEB0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396B95D7-FC82-4EDF-8F1F-4A320C59C2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95426"/>
            <a:ext cx="605313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No te dé temor sufrir por Cristo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Los reproches, o el dolor;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Sufre con amor tus pruebas todas,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Cual sufrió tu Salvador.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te dé temor, no te dé temor,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Nunca, nunca, nunca;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 tu amante Salvador,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Nunca, pues, te dé temor.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96DFD5F8-6CDE-4436-B197-0B217D059A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C3D61CDB-E546-4215-9324-879D8DA201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97014"/>
            <a:ext cx="599122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No te dé temor vivir por Cristo,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Esa vida que te da;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tan sólo en Él por siempre fiares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con bien te saciará.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te dé temor, no te dé temor,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Nunca, nunca, nunca;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 tu amante Salvador,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Nunca, pues, te dé temor.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>
            <a:extLst>
              <a:ext uri="{FF2B5EF4-FFF2-40B4-BE49-F238E27FC236}">
                <a16:creationId xmlns:a16="http://schemas.microsoft.com/office/drawing/2014/main" id="{D136734C-6D77-4DE7-B2A2-2F362D8D71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6E85BB82-88B2-4D9E-A7EE-045C9F7FF6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98601"/>
            <a:ext cx="59991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5. No te dé temor morir por Cristo,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Vía, verdad y vida es Él;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te llevará con su ternura,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su célico vergel.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te dé temor, no te dé temor,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Nunca, nunca, nunca;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 tu amante Salvador,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Nunca, pues, te dé temor.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27</TotalTime>
  <Words>313</Words>
  <Application>Microsoft Office PowerPoint</Application>
  <PresentationFormat>Panorámica</PresentationFormat>
  <Paragraphs>56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6</vt:i4>
      </vt:variant>
    </vt:vector>
  </HeadingPairs>
  <TitlesOfParts>
    <vt:vector size="14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2020-06-28T18:03:23Z</dcterms:modified>
</cp:coreProperties>
</file>