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9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5334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88048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53969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591233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968617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777759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631743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741467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954954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222145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86853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4813993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423553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328102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823041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934786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666589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260373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831674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676452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33076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63422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16738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08612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01056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39970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59145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2079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097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02095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8D9AFAE7-99E5-4CB6-BBF0-D4379A5068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221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Iglesia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De Cristo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C32E230D-D94E-451D-8ED4-8F8A5D235C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D010F57D-3B0E-4D6D-A63B-8917445089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504951"/>
            <a:ext cx="70024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Iglesia de Cristo, reanima tu amor,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espera velando a tu augusto Señor;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Jesús, el Esposo, vestido de honor,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Viniendo se anuncia con fuerte clamor.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2. Si falta en algunos el santo fervor,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fe sea de todos el despertador.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Velad, compañeros, velad sin temor,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está con nosotros el Consolador.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65B5ECF4-28E3-4502-B503-5305C57EC3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8571F986-A45A-4331-85CC-E16CC815B5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509714"/>
            <a:ext cx="793591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Quien sigue la senda del vil pecador,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Se entrega en los brazos de un sueño traidor;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Mas para los siervos del buen Salvador,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Velar esperando es su anhelo mejor.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25</TotalTime>
  <Words>107</Words>
  <Application>Microsoft Office PowerPoint</Application>
  <PresentationFormat>Panorámica</PresentationFormat>
  <Paragraphs>23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2020-06-28T17:55:54Z</dcterms:modified>
</cp:coreProperties>
</file>