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18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957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8807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9428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5244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2676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0390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38535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3226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61978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146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9423770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8779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64125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9276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48858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57000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0537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32802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87266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5759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482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2670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1851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784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4036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5460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033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065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4322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13F63AE-4042-49E7-8D01-5DC477F17C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318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Pecador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Ven A Cristo Jesús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8A9EA91-8175-4B0F-8A98-87BB2EE2C2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63DE8A0-626E-40A1-B627-CCCCEA317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9076"/>
            <a:ext cx="5772150" cy="564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Pecador, ven a Cristo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feliz para siempre serás,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si tú le quisieras tener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divino Señor hallarás.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Él, ven 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te espera tu buen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Él, ven 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te espera tu buen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3468B4F-0A4C-408B-851E-054BD0FDB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260AE24-3E88-4CEB-9873-E101C9796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0663"/>
            <a:ext cx="657542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Si cual hijo que necio pecó,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Vas buscando a sus pies compasión,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Tierno Padre en Jesús hallarás,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tendrás en sus brazos perdón.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Él, ven 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te espera tu buen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Él, ven 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te espera tu buen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FCA6AF4-0F8E-4CF4-9827-4F3CAAEE7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1B46073-1DE6-4DAF-9787-7B1C492CA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92251"/>
            <a:ext cx="5772150" cy="564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Si, enfermo, te sientes morir,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será tu doctor celestial;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hallarás en su sangre también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Medicina que cure tu mal.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Él, ven 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te espera tu buen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Él, ven 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te espera tu buen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A4A3BAB7-CDFF-4DD8-8509-A321CED3E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A869F040-D6AC-4696-9393-F9879A8ADF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93838"/>
            <a:ext cx="577215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Ovejuela que huyó del redil,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¡He aquí tu benigno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los hombros llevada serás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tan dulce y amante Pastor.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Él, ven 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te espera tu buen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Él, ven 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te espera tu buen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38</TotalTime>
  <Words>249</Words>
  <Application>Microsoft Office PowerPoint</Application>
  <PresentationFormat>Panorámica</PresentationFormat>
  <Paragraphs>49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2020-06-28T18:20:51Z</dcterms:modified>
</cp:coreProperties>
</file>