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985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982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9358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07846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008967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5293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8506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37580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65543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57471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5573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3422131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3091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170490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99583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13330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83841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70765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62457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59842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8226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8205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34926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5160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1208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73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6980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1384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319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9722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B4A3CF60-4023-4D66-865C-1EC79050DC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35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 Media Noche Allá En Belén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DA920914-DD22-43EE-BB53-E6D47A0ECD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0D871A21-F12B-4BC8-A52F-A3359D437D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5610225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A media noche allá en Belén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Dios la salvación;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ángeles se proclamó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celestial canción.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las alturas “Gloria a Dios”,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coro tributó;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paz y buena voluntad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mundo pregonó.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C4B3BDC-AB7A-449D-AFD3-ACC711CAFA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B16DF938-B534-46BE-A690-68DB516A8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4938713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El canto de los ángeles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Hoy se oye resonar;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eco dulce, encantador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Alivia mi pesar.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al escuchar con atención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mundo en derredor,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Divina paz recibirá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Cristo el Redentor.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27C3C71F-A205-4F28-8560-1742E8CE2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8B5C454-4056-462E-9699-7D8C1522A0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6372225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Las almas que se encuentran hoy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medio del dolor,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Solaz completo sentirán,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Buscando al Salvador.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que las nuevas del Señor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 extiendan más y más;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sepan todos que el Señor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Hoy brinda dulce paz.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83D50312-C1F6-481F-9CB9-A8641C13D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7F53CF6-6BD8-4712-B2B9-AE3873EDAB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51180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Vosotros, llenos de temor,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enhiestos hoy que estáis,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que agobiados de dolor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paso lento vais.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Hoy descansad, y contemplad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angélica visión;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Alzad la vista y escuchad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célica canción.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180</Words>
  <Application>Microsoft Office PowerPoint</Application>
  <PresentationFormat>Panorámica</PresentationFormat>
  <Paragraphs>37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2020-06-28T17:20:01Z</dcterms:modified>
</cp:coreProperties>
</file>