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40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155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615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2489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566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1649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1965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6555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38288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64875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6980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7513150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9780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08500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04746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6922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2107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89140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5665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62424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1968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498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799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7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325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94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3540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549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58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341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8449E4E-A00F-4970-9031-5C912D4BB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Vagaba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Obscuridad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8F2EFB1-74F1-4276-ACC2-93DCD8869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351A58D-BF67-4B85-A001-28D90BD46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3364"/>
            <a:ext cx="6572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Vagaba yo en obscuridad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que vi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por su amor y su verdad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vivo en plena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hay, ya que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a Jesús vi, y a su lado fui,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sentido el gozo de su amor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AC48969-17DF-427A-B9E6-B977E38EA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F1DA3F6-9973-4C69-83BD-B875EA8DD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4951"/>
            <a:ext cx="6572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Las nubes y la tempestad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encubren a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medio de la obscuridad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gozo en su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hay, ya que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a Jesús vi, y a su lado fui,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sentido el gozo de su amor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CCCE95B-FF8E-4FC0-8D6E-1649C137A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0DE9F92-9139-4762-95DD-E3169EF5C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6539"/>
            <a:ext cx="6572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Andando en la luz de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Encuentro plena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Voy adelante sin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Dejando el mundo atrás.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hay, ya que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a Jesús vi, y a su lado fui,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sentido el gozo de su amor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D821059-10F6-47A3-B911-E7B8EEF50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19581F32-9816-46BB-9FBD-A7F2A25AC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9714"/>
            <a:ext cx="6572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Veréle pronto tal cual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Raudal de pura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eternamente gozaré,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causa de su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y luz hay, ya que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a Jesús vi, y a su lado fui,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 sentido el gozo de su amor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273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2020-06-28T18:05:07Z</dcterms:modified>
</cp:coreProperties>
</file>