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045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5640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2887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0619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8028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9144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4410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44515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6210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851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11633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0908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6551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50757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35033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26731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3008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7604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30607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296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552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7473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2059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194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52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42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943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356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085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B7257B5-1496-41E4-BAC4-00C9325C1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151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Roca De La Eternidad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3AE3CC7-EFE0-4716-A358-27F57B747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05F0DC4-E7F3-4490-B903-03F1C40CD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371600"/>
            <a:ext cx="4508500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>
                <a:latin typeface="Century Gothic" panose="020B0502020202020204" pitchFamily="34" charset="0"/>
              </a:rPr>
              <a:t>Roca de la eternidad,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Fuiste abierta Tú por mí;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Sé mi Escondedero fiel,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Sólo encuentro paz en Ti;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Rico, limpio Manantial,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el cual lavado fui.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Aunque sea siempre fiel,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Aunque llore sin cesar,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Del pecado no podré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Justificación lograr;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Sólo en Ti teniendo fe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Deuda tal podré pagar.</a:t>
            </a:r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7174DA1-939C-4781-BA61-B5950A621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2D1AC4C-8F29-43F9-83A8-99DABE349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1676401"/>
            <a:ext cx="4414838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3. Mientras haya de vivir,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al instante de expirar,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Cuando vaya a responder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tu augusto tribunal,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Sé mi Escondedero fiel,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Roca de la eternidad.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102</Words>
  <Application>Microsoft Office PowerPoint</Application>
  <PresentationFormat>Panorámica</PresentationFormat>
  <Paragraphs>22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2020-06-28T17:45:24Z</dcterms:modified>
</cp:coreProperties>
</file>