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99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0666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6545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0930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037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5065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5476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5183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067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6374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541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080746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68965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568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11064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7637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55229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95422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55722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45388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707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829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780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201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995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61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746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8378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46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639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A402CB9-D29C-430B-A14C-082460918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Hallé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Un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Buen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Amigo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B7446B0-4E08-4B36-AEB8-CB5FEDD011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24740F9-342D-4424-A016-BAFC9D3BE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948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Hallé un buen amigo, mi amado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Contaré lo que ha hecho para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Hallándome perdido e indigno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salvó y hoy me guarda para Sí.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salva del pecado, me guarda de Satán: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Promete estar conmigo hasta el fin; ¡Aleluya!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consuela mi tristeza, me quita todo afán: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¡Grandes cosas Cristo ha hecho para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3804E39-6B5F-4CFE-ADD1-1691840750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1FEE6CC-A42D-4D14-BBBF-6E4E3EA62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9025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Jesús jamás me falta; jamás me dejará;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mi fuerte y poderoso protector;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mundo me separo y de la vanidad,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consagrar mi vida al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el mundo me persigue, si sufro tentación,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Confiando en Cristo puedo resistir; ¡Aleluya!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victoria me es segura y elevo mi canción: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¡Grandes cosas Cristo ha hecho para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03516BE-DBC7-4172-8A8C-F1088C0795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68EDCFD-5E54-4D8C-9B73-4D48A1870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0772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Yo sé que Jesucristo muy pronto volverá,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 entretanto me prepara un hogar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casa de mi Padre, mansión de luz y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el creyente fiel con Él ha de morar;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Llegándome a la gloria, ningún pesar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Contemplaré su rostro siempre allí; ¡Aleluya!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santos redimidos gozoso cantaré: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¡Grandes cosas Cristo ha hecho para mí!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16</TotalTime>
  <Words>225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2020-06-28T18:06:07Z</dcterms:modified>
</cp:coreProperties>
</file>