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464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957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083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83620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40318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80159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9371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01215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46306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95535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7024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5733970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5622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688251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57746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783780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29303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83571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4656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338945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449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2911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4981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2772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306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589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2318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7719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185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16843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803A2518-736B-4F12-B5B2-F94F18E8E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96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Piedad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C3A2CF8F-C343-45AB-B5D7-BD2F2B4F33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8531A6AD-98D6-4238-A3A8-15C36EE9B7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8448675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Señor, por tu clemencia, tened de mí piedad,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Delante tu presencia confieso mi maldad;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todos mis pecados me redimiste Tú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sangre tan preciosa vertida en la cruz.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Piedad, piedad, te implora un pecador.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Piedad, piedad, piedad de mí, Señor.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8C2EAA5D-B1DE-4D7A-ABED-59D79D7B5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16343008-C7C7-43C3-BD0B-1A3716D441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835025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Señor Omnipotente, escucha mi oración,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se a mí clemente, indigno pecador;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Cordero inmaculado, Divino Redentor,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Tú eres quien me has dado la eterna salvación.</a:t>
            </a:r>
          </a:p>
          <a:p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Piedad, piedad, te implora un pecador.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Piedad, piedad, piedad de mí, Señor.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DF459234-33FC-42F7-8663-ADD3B606FD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70516AD-5EE8-491D-8A3B-AE8578D1E2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8475663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Señor, que en el Calvario me diste redención,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Muriendo voluntario por mí, vil pecador;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Bendito sea tu nombre por la eternidad,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agonizante fuiste, Señor, por mi maldad.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Piedad, piedad, te implora un pecador.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Piedad, piedad, piedad de mí, Señor.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17</TotalTime>
  <Words>179</Words>
  <Application>Microsoft Office PowerPoint</Application>
  <PresentationFormat>Panorámica</PresentationFormat>
  <Paragraphs>28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2020-06-28T17:35:48Z</dcterms:modified>
</cp:coreProperties>
</file>