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472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750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194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1535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721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7852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8917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0923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2222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6772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703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71098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5576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17865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83398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75071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78734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81776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55820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4161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2232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9239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839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541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3534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402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5055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4739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15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950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D2989D9-B53F-4182-B295-FAF226D5C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871538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159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Cuando Combatido Por La Adversidad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085753B-EA4C-4F89-9B96-CBD1F14A7C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FAE1112-7CE5-4CB7-A5D1-79A172B73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5520" y="1624012"/>
            <a:ext cx="72088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Cuando combatido por la adversidad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Creas ya perdida tu felicidad,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Mira lo que el cielo para ti guardó,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Cuenta las riquezas que el Señor te dio.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¡Bendiciones, cuántas tienes ya!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Bendiciones, Dios te manda más;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Bendiciones, te sorprenderás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veas lo que Dios por ti hará.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0B041FB-34D0-4AF9-BA06-5E6D05FC9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FA70C38-EC1C-4C51-A981-1BBBDF597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7488"/>
            <a:ext cx="67230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¿Andas agobiado por algún pesar?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Duro te parece amarga cruz llevar,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Cuenta las promesas del Señor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 las tinieblas nacerá la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¡Bendiciones, cuántas tienes ya!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Bendiciones, Dios te manda más;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Bendiciones, te sorprenderás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veas lo que Dios por ti hará.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A583DE0-C78D-4C87-8DC6-03526EB37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444918F-A97B-49D6-AC7C-49B0D797D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0663"/>
            <a:ext cx="72104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Cuando de otros veas la prosperidad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tus pies claudiquen tras de su maldad,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Cuenta las riquezas que tendrás por fe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Donde el oro es polvo que hollará tu pie.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¡Bendiciones, cuántas tienes ya!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Bendiciones, Dios te manda más;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Bendiciones, te sorprenderás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veas lo que Dios por ti hará.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22</TotalTime>
  <Words>191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2020-06-28T17:46:35Z</dcterms:modified>
</cp:coreProperties>
</file>