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53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6183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4244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7896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9960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9199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6323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63497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6476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6470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433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6497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09472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465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4275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99056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38987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20684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5952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81935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9594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2238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324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448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402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128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0666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5151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94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1213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22481D48-EF27-4FD5-9C3F-80872A5B4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8100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A Cristo D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oy Mi Canto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9C9D40EE-C984-45B6-AF9C-F6473DF5A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098551"/>
            <a:ext cx="84978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623888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623888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A Cristo doy mi canto, Él salva el alma mía;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Me libra del quebranto y con amor me guía.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	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Ensalce nuestro canto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Tu sacrosanta historia;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Es nuestro anhelo santo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Mirar, Jesús, tu gloria.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	Jamás dolor ni agravios enlutarán la mente,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Si a Cristo nuestros labios bendicen 					dulcemente.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94EC52D-3DEC-48CE-B40A-24F56EE3D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50FCEE8-45CB-4113-8521-D137CF196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6726" y="1143000"/>
            <a:ext cx="8931275" cy="475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Tu nombre bendecido alegra el alma mía;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nombre es en mi oído dulcísima armonía.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Ensalce nuestro canto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sacrosanta historia;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nuestro anhelo santo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Mirar, Jesús, tu gloria.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700" b="1">
                <a:latin typeface="Century Gothic" panose="020B0502020202020204" pitchFamily="34" charset="0"/>
              </a:rPr>
              <a:t>4. Viviendo he de ensalzarte; y si abandono el suelo,</a:t>
            </a:r>
          </a:p>
          <a:p>
            <a:r>
              <a:rPr lang="es-ES" altLang="es-CL" sz="2700" b="1">
                <a:latin typeface="Century Gothic" panose="020B0502020202020204" pitchFamily="34" charset="0"/>
              </a:rPr>
              <a:t>Veranme ir a adorarte los ángeles del cielo.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72</Words>
  <Application>Microsoft Office PowerPoint</Application>
  <PresentationFormat>Panorámica</PresentationFormat>
  <Paragraphs>24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2020-06-28T17:16:56Z</dcterms:modified>
</cp:coreProperties>
</file>