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1"/>
    <p:sldMasterId id="2147483782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411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65095067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01114072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3180723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0645736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09499340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92510733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1530490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294787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65230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3206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785986797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163990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73459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576624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94789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357584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772720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853355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49289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81534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26517675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3785864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7085585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9434700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770009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1726372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272898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138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  <p:sldLayoutId id="2147483778" r:id="rId14"/>
    <p:sldLayoutId id="2147483779" r:id="rId15"/>
    <p:sldLayoutId id="2147483780" r:id="rId16"/>
    <p:sldLayoutId id="2147483781" r:id="rId17"/>
  </p:sldLayoutIdLst>
  <p:transition spd="slow">
    <p:fade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84504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69E08CB3-13BC-410D-8034-57D9B8D122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226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Lámpara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Fiel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67" name="Text Box 3">
            <a:extLst>
              <a:ext uri="{FF2B5EF4-FFF2-40B4-BE49-F238E27FC236}">
                <a16:creationId xmlns:a16="http://schemas.microsoft.com/office/drawing/2014/main" id="{3D5E5599-18B1-4607-AEB6-FB80BDF955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3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id="{31F4B12A-56A9-411E-BDE5-9CEE7EE59B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55118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909763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54635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300355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346075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91795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437515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es-ES" altLang="es-CL" sz="2800" b="1"/>
              <a:t>Lámpara fiel que luz me das</a:t>
            </a:r>
          </a:p>
          <a:p>
            <a:pPr eaLnBrk="1" hangingPunct="1"/>
            <a:r>
              <a:rPr lang="es-ES" altLang="es-CL" sz="2800" b="1"/>
              <a:t>En senda terrenal;</a:t>
            </a:r>
          </a:p>
          <a:p>
            <a:pPr eaLnBrk="1" hangingPunct="1"/>
            <a:r>
              <a:rPr lang="es-ES" altLang="es-CL" sz="2800" b="1"/>
              <a:t>Fuente de Dios, de fe, de paz,</a:t>
            </a:r>
          </a:p>
          <a:p>
            <a:pPr eaLnBrk="1" hangingPunct="1"/>
            <a:r>
              <a:rPr lang="es-ES" altLang="es-CL" sz="2800" b="1"/>
              <a:t>Y gloria celestial.</a:t>
            </a:r>
          </a:p>
          <a:p>
            <a:pPr eaLnBrk="1" hangingPunct="1"/>
            <a:endParaRPr lang="es-ES" altLang="es-CL" sz="2800" b="1"/>
          </a:p>
          <a:p>
            <a:pPr eaLnBrk="1" hangingPunct="1"/>
            <a:r>
              <a:rPr lang="es-ES" altLang="es-CL" sz="2800" b="1"/>
              <a:t>Coro:</a:t>
            </a:r>
          </a:p>
          <a:p>
            <a:pPr eaLnBrk="1" hangingPunct="1"/>
            <a:r>
              <a:rPr lang="es-ES" altLang="es-CL" sz="2800" b="1"/>
              <a:t>Lámpara fiel, eres luz celestial;</a:t>
            </a:r>
          </a:p>
          <a:p>
            <a:pPr eaLnBrk="1" hangingPunct="1"/>
            <a:r>
              <a:rPr lang="es-ES" altLang="es-CL" sz="2800" b="1"/>
              <a:t>Guía mis pies al hogar eternal.</a:t>
            </a:r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B953EE75-80FE-4130-AC14-9BCF0A0C62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3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C3E30E6F-1823-4F3A-AB43-4265C24D2D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54530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909763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54635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300355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346075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91795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437515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r>
              <a:rPr lang="es-ES" altLang="es-CL" sz="2800" b="1"/>
              <a:t>2. Pan eres tú de nuestro ser,</a:t>
            </a:r>
          </a:p>
          <a:p>
            <a:pPr eaLnBrk="1" hangingPunct="1"/>
            <a:r>
              <a:rPr lang="es-ES" altLang="es-CL" sz="2800" b="1"/>
              <a:t>Oh, celestial maná;</a:t>
            </a:r>
          </a:p>
          <a:p>
            <a:pPr eaLnBrk="1" hangingPunct="1"/>
            <a:r>
              <a:rPr lang="es-ES" altLang="es-CL" sz="2800" b="1"/>
              <a:t>Carta eres en que pueda leer</a:t>
            </a:r>
          </a:p>
          <a:p>
            <a:pPr eaLnBrk="1" hangingPunct="1"/>
            <a:r>
              <a:rPr lang="es-ES" altLang="es-CL" sz="2800" b="1"/>
              <a:t>Las glorias de Jehová.</a:t>
            </a:r>
          </a:p>
          <a:p>
            <a:pPr eaLnBrk="1" hangingPunct="1"/>
            <a:endParaRPr lang="es-ES" altLang="es-CL" sz="2800" b="1"/>
          </a:p>
          <a:p>
            <a:pPr eaLnBrk="1" hangingPunct="1"/>
            <a:r>
              <a:rPr lang="es-ES" altLang="es-CL" sz="2800" b="1"/>
              <a:t>Coro:</a:t>
            </a:r>
          </a:p>
          <a:p>
            <a:pPr eaLnBrk="1" hangingPunct="1"/>
            <a:r>
              <a:rPr lang="es-ES" altLang="es-CL" sz="2800" b="1"/>
              <a:t>Lámpara fiel, eres luz celestial;</a:t>
            </a:r>
          </a:p>
          <a:p>
            <a:pPr eaLnBrk="1" hangingPunct="1"/>
            <a:r>
              <a:rPr lang="es-ES" altLang="es-CL" sz="2800" b="1"/>
              <a:t>Guía mis pies al hogar eternal.</a:t>
            </a:r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1DD9C5F7-3519-4EFC-A5DC-112A57E288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3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22F339A5-F699-4307-9E14-546E3DCE2A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54530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909763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54635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300355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346075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91795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437515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r>
              <a:rPr lang="es-ES" altLang="es-CL" sz="2800" b="1"/>
              <a:t>3. Eres palabra tú de Dios,</a:t>
            </a:r>
          </a:p>
          <a:p>
            <a:pPr eaLnBrk="1" hangingPunct="1"/>
            <a:r>
              <a:rPr lang="es-ES" altLang="es-CL" sz="2800" b="1"/>
              <a:t>De Cristo, voluntad;</a:t>
            </a:r>
          </a:p>
          <a:p>
            <a:pPr eaLnBrk="1" hangingPunct="1"/>
            <a:r>
              <a:rPr lang="es-ES" altLang="es-CL" sz="2800" b="1"/>
              <a:t>Sin ti la vida es muy atroz,</a:t>
            </a:r>
          </a:p>
          <a:p>
            <a:pPr eaLnBrk="1" hangingPunct="1"/>
            <a:r>
              <a:rPr lang="es-ES" altLang="es-CL" sz="2800" b="1"/>
              <a:t>Y toda falsedad.</a:t>
            </a:r>
          </a:p>
          <a:p>
            <a:pPr eaLnBrk="1" hangingPunct="1"/>
            <a:endParaRPr lang="es-ES" altLang="es-CL" sz="2800" b="1"/>
          </a:p>
          <a:p>
            <a:pPr eaLnBrk="1" hangingPunct="1"/>
            <a:r>
              <a:rPr lang="es-ES" altLang="es-CL" sz="2800" b="1"/>
              <a:t>Coro:</a:t>
            </a:r>
          </a:p>
          <a:p>
            <a:pPr eaLnBrk="1" hangingPunct="1"/>
            <a:r>
              <a:rPr lang="es-ES" altLang="es-CL" sz="2800" b="1"/>
              <a:t>Lámpara fiel, eres luz celestial;</a:t>
            </a:r>
          </a:p>
          <a:p>
            <a:pPr eaLnBrk="1" hangingPunct="1"/>
            <a:r>
              <a:rPr lang="es-ES" altLang="es-CL" sz="2800" b="1"/>
              <a:t>Guía mis pies al hogar eternal.</a:t>
            </a:r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>
            <a:extLst>
              <a:ext uri="{FF2B5EF4-FFF2-40B4-BE49-F238E27FC236}">
                <a16:creationId xmlns:a16="http://schemas.microsoft.com/office/drawing/2014/main" id="{3DC896EA-7341-4229-8234-3C47363D4D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3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292D0828-6D20-4916-B507-82132F7D20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54530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909763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54635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300355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346075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91795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4375150" indent="-4572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r>
              <a:rPr lang="es-ES" altLang="es-CL" sz="2800" b="1"/>
              <a:t>4. Sabiduría celestial,</a:t>
            </a:r>
          </a:p>
          <a:p>
            <a:pPr eaLnBrk="1" hangingPunct="1"/>
            <a:r>
              <a:rPr lang="es-ES" altLang="es-CL" sz="2800" b="1"/>
              <a:t>De ti quiero aprender</a:t>
            </a:r>
          </a:p>
          <a:p>
            <a:pPr eaLnBrk="1" hangingPunct="1"/>
            <a:r>
              <a:rPr lang="es-ES" altLang="es-CL" sz="2800" b="1"/>
              <a:t>En esta vida terrenal,</a:t>
            </a:r>
          </a:p>
          <a:p>
            <a:pPr eaLnBrk="1" hangingPunct="1"/>
            <a:r>
              <a:rPr lang="es-ES" altLang="es-CL" sz="2800" b="1"/>
              <a:t>Y transformar mi ser.</a:t>
            </a:r>
          </a:p>
          <a:p>
            <a:pPr eaLnBrk="1" hangingPunct="1"/>
            <a:endParaRPr lang="es-ES" altLang="es-CL" sz="2800" b="1"/>
          </a:p>
          <a:p>
            <a:pPr eaLnBrk="1" hangingPunct="1"/>
            <a:r>
              <a:rPr lang="es-ES" altLang="es-CL" sz="2800" b="1"/>
              <a:t>Coro:</a:t>
            </a:r>
          </a:p>
          <a:p>
            <a:pPr eaLnBrk="1" hangingPunct="1"/>
            <a:r>
              <a:rPr lang="es-ES" altLang="es-CL" sz="2800" b="1"/>
              <a:t>Lámpara fiel, eres luz celestial;</a:t>
            </a:r>
          </a:p>
          <a:p>
            <a:pPr eaLnBrk="1" hangingPunct="1"/>
            <a:r>
              <a:rPr lang="es-ES" altLang="es-CL" sz="2800" b="1"/>
              <a:t>Guía mis pies al hogar eternal.</a:t>
            </a:r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35</TotalTime>
  <Words>165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9</cp:revision>
  <dcterms:created xsi:type="dcterms:W3CDTF">2009-10-18T19:42:14Z</dcterms:created>
  <dcterms:modified xsi:type="dcterms:W3CDTF">2020-06-28T17:56:35Z</dcterms:modified>
</cp:coreProperties>
</file>