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412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01310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537962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71961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336049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764957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449824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427964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045233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883212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71122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5558896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913220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587039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020764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369124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80732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489269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08289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384142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52054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60824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31693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9864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0494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43873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91809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75928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280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86726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5F585A18-11EE-4A16-B83D-FB492E8372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23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Sol De Mi Ser</a:t>
            </a: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692E4676-97C6-4014-A4A4-0A4BC69937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453189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5EA24C79-737C-41F7-A7E4-97CEC9B568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1600201"/>
            <a:ext cx="5391150" cy="39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</a:t>
            </a:r>
            <a:r>
              <a:rPr lang="es-ES" altLang="es-CL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Sol de mi ser, mi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Contigo vivo sin temor;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quieras esconder jamás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mí la gloria de tu faz.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Al sueño blando al entregar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cuerpo para descansar,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Pensando en Ti recordaré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Dijiste “Te protegeré”.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9AF3C331-B571-4EC6-A9C2-E16E64D457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88F68263-D383-42CF-971A-7A2D316909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1" y="2209801"/>
            <a:ext cx="5192713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</a:t>
            </a:r>
            <a:r>
              <a:rPr lang="es-ES" altLang="es-CL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Tu bendición al despertar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Dame y que al transitar,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Cual peregrino a tu mansión,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Alcance paz y salvación.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8</TotalTime>
  <Words>79</Words>
  <Application>Microsoft Office PowerPoint</Application>
  <PresentationFormat>Panorámica</PresentationFormat>
  <Paragraphs>16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2020-06-28T17:17:27Z</dcterms:modified>
</cp:coreProperties>
</file>