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45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256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3197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2437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3930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9307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0321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47847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25730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06198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8926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1894291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40952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54513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00856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17789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05738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70544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48149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08520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110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9759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5108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273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0228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2897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4364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568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585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811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BC733CDF-2F82-439E-A205-94C01FE3D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235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Yo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Vivía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El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Pecado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2AE77D6-BFBC-40C3-9090-1C90CA953C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33D410B-D856-4E50-AFE0-6C51C36EFF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0664"/>
            <a:ext cx="83851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Yo vivía en el pecado,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doctrinas del error;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guiaban, engañado a una muerte de terror.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Soy salvado del abismo,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Jesús al cielo voy,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confieso por bautismo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del mundo ya no soy.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372E2160-7FD3-422E-9386-9BC17ADCE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732BEAD-529F-4678-AC0A-A3C4DC1C7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2251"/>
            <a:ext cx="83740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Tuve el corazón muy triste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en vano paz buscar;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Pero a mí, Señor, dijiste: “Yo haréte descansar”.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Soy salvado del abismo,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Jesús al cielo voy,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confieso por bautismo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del mundo ya no soy.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EDAE8893-98E5-4B55-BE89-3E81052DA1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760F4229-573B-403F-B70C-2A7AD30053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3839"/>
            <a:ext cx="63500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Es la sangre que me salva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paz me guardará;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Espíritu me sella, y me santificará.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Soy salvado del abismo,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Jesús al cielo voy,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confieso por bautismo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del mundo ya no soy.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D1A77AC5-5688-46A0-AD69-550357DA08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0A7F2636-FFC4-4843-B47E-703B07859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5426"/>
            <a:ext cx="85804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Antes, muerto en el pecado,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he muerto con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Y, del mundo separado, yo me juzgo por la cruz.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Soy salvado del abismo,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Jesús al cielo voy,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confieso por bautismo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del mundo ya no soy.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31741135-266D-4C42-914B-12E73E0425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B925220D-F088-4752-B2D5-8DA67257A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7014"/>
            <a:ext cx="84359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En el agua sumergido,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Testimonio a todos doy,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yo en Cristo he creído y por Él salvado soy.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Soy salvado del abismo,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Jesús al cielo voy,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confieso por bautismo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del mundo ya no soy.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</TotalTime>
  <Words>254</Words>
  <Application>Microsoft Office PowerPoint</Application>
  <PresentationFormat>Panorámica</PresentationFormat>
  <Paragraphs>56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2020-06-28T17:57:50Z</dcterms:modified>
</cp:coreProperties>
</file>