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60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8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060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2167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0403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74535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6333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692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41853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3851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1355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2032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292275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72620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09478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82440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8750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71056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93514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710627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42947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024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5572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4263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7833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58633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410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7027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7976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8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7585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E01C04A-0BEF-49BF-907A-C58729130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Tal Como Soy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6547372-F5E3-4D7B-9817-088EF7AD5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1EE00D5-86EC-4BD1-A5CB-3B631FF08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55975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Tal como soy, de pecador,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Sin más confianza que tu amor,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que me llamas, acudí;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Cordero de Dios, heme aquí.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Tal como soy, buscando paz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mi desgracia y mal tenaz,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Conflicto grande siento en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Cordero de Dios, heme aquí.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BDE813F-B425-4D75-A891-CF0C9DF23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B2A57D0-A879-4493-B5C9-9565512FD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547846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Tal como soy, me acogerás;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Perdón, alivio me darás;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tu promesa ya creí;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Cordero de Dios, heme aquí.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Tal como soy, tu compasión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Vencido ha toda oposición;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pertenezco sólo a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Cordero de Dios, heme aquí.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11</TotalTime>
  <Words>117</Words>
  <Application>Microsoft Office PowerPoint</Application>
  <PresentationFormat>Panorámica</PresentationFormat>
  <Paragraphs>25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2020-06-28T18:24:33Z</dcterms:modified>
</cp:coreProperties>
</file>