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7" r:id="rId1"/>
    <p:sldMasterId id="2147483725" r:id="rId2"/>
  </p:sldMasterIdLst>
  <p:sldIdLst>
    <p:sldId id="256" r:id="rId3"/>
    <p:sldId id="257" r:id="rId4"/>
    <p:sldId id="259" r:id="rId5"/>
  </p:sldIdLst>
  <p:sldSz cx="12192000" cy="6858000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4754" autoAdjust="0"/>
    <p:restoredTop sz="90929"/>
  </p:normalViewPr>
  <p:slideViewPr>
    <p:cSldViewPr>
      <p:cViewPr varScale="1">
        <p:scale>
          <a:sx n="75" d="100"/>
          <a:sy n="75" d="100"/>
        </p:scale>
        <p:origin x="1373" y="4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77199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2501467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68387510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00659471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57886473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04366038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66893990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44291975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>
            <a:extLst>
              <a:ext uri="{FF2B5EF4-FFF2-40B4-BE49-F238E27FC236}">
                <a16:creationId xmlns:a16="http://schemas.microsoft.com/office/drawing/2014/main" id="{78029361-AB52-425E-9F63-BD14150C5F1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8" name="Título 7">
            <a:extLst>
              <a:ext uri="{FF2B5EF4-FFF2-40B4-BE49-F238E27FC236}">
                <a16:creationId xmlns:a16="http://schemas.microsoft.com/office/drawing/2014/main" id="{28D1CA77-E457-4B0A-A2DD-6D001CBBC6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27631420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02DE3DD-8E2A-40B7-9F48-1A162F26E99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925318D4-7D57-4E66-8C7E-CF489EE65D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9AEF4B4-4868-4481-8B2E-7C1FBB9B02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285587E-CEE9-46AA-9971-0061F30238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9031E01-0071-4492-ACD8-3DBFD45DA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3679801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A5C711E-0338-41C9-BD25-BC9B88D130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AB38332-3F85-4E4D-A7C4-DD90898CAD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E217A71-EB9B-4EB1-B2FE-C5905DEB11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B973C03-7405-491F-B830-7B8BA510E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6464A0D4-6FC3-4675-9F9F-3FACA739E4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809934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es-CL"/>
          </a:p>
        </p:txBody>
      </p:sp>
    </p:spTree>
    <p:extLst>
      <p:ext uri="{BB962C8B-B14F-4D97-AF65-F5344CB8AC3E}">
        <p14:creationId xmlns:p14="http://schemas.microsoft.com/office/powerpoint/2010/main" val="60843714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7758B4F-10FF-4C7A-9B77-A9C1314043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EDF58B1-944A-412C-8D30-E07EB9B58D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0F27281-B5FE-439E-BA96-CD61B712E3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38F978F-97AF-4026-96CB-47B65C474A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FD0B81D-6416-4B5F-B123-3156FD77FA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9814361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EC6F0D8-1D55-4F53-9F7A-C23E442F32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99B8B206-132E-49E8-8F8D-898897475CA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11E5EDED-0377-4242-A6E8-73229F1C54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1A5CC31-DFCC-4076-A283-6B26DD41C0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7F6FC3B-EAE2-4DDE-9180-18936C7EB6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C9F78FE-AAD8-494D-B75F-B91FF96C82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4930988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DC06822-14DC-460D-8A21-A76D83D354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163C4619-37C1-4418-AC0C-331DE0AF66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7284D5B8-0A2B-491E-9434-47C1D99FC6D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AFB76AC6-95F8-4100-BA6F-68A722A600B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6C602787-E19A-4EE0-AE2D-FEE1EB67AA3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074C4D2B-FF6E-48E4-9F0D-51B1FCA8D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AA05D374-6074-461D-9376-CD2217883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29DB2DF9-D4C3-40FA-9DA7-C43BFB5235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44820680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024EAFA-BE11-48C3-9711-28D12C73D8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62367187-2940-4AA9-B715-BF5C56C09E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AEEB8A5F-A6DB-4963-A1E5-726E13B69A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C8DE81C0-BB47-4011-90B8-423AC16D43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95196519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0C16918B-0197-4516-8CA5-0D3C228F98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7E8FBCFF-1923-4241-AF4B-7DD97BFD6E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7F7E56ED-7BA6-4F44-9676-8E842488A4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185308256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77D7F39-BCD2-49C7-B785-EF41941079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8197F22-3840-47A8-ABF9-F06241DFAA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D59B384E-B31B-4020-A6E8-A28A883511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99761B4-ED33-4A70-93CF-0D41FBA66A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5A47C85C-F18B-472E-9ECC-68CD4A0E27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B621D54-F414-4C59-9C00-7A0C675150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941925077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E3A6FE6-E5FB-49B8-A779-33AD26CC6E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C5A66844-2F8A-4C46-92D6-D5F8618712B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91BBF3AD-1563-4C2B-8065-BBE364B501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DF8ED47A-FD27-4BA9-9BDB-D7A15C4AA7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0A211BC7-1760-460D-B2CB-958000F014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35BB3A11-60C2-4EFC-9A28-571C42AA06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105972162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92C0128-08F6-4763-9F2A-C4207E578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B8E317FF-AA88-4997-ABDE-1A507CED7C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633CAE2-912C-4BC1-A739-DF7570C73F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0B6D081-83F9-4DB9-B3D6-E2F8A75CA9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B8A67AA-C763-423C-9192-325FEB804F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649120289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877B9999-157C-45B0-8214-750D0B94040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7231BD34-536D-4B9C-B58F-832578F692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36D9A0E-3643-4953-B9BA-67B5FEFFF0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25B332A-7711-48A0-9A5C-EC1C2ABB8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5A2EBC4-1376-4EE3-A654-96D55BCCCB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4162389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8336012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225146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404685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455764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5792743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040468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300679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86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A38ACF05-B2A0-4CF6-8FC7-45C2E23A6946}"/>
              </a:ext>
            </a:extLst>
          </p:cNvPr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435" y="133350"/>
            <a:ext cx="2468919" cy="1044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146518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8" r:id="rId1"/>
    <p:sldLayoutId id="2147483709" r:id="rId2"/>
    <p:sldLayoutId id="2147483710" r:id="rId3"/>
    <p:sldLayoutId id="2147483711" r:id="rId4"/>
    <p:sldLayoutId id="2147483712" r:id="rId5"/>
    <p:sldLayoutId id="2147483713" r:id="rId6"/>
    <p:sldLayoutId id="2147483714" r:id="rId7"/>
    <p:sldLayoutId id="2147483715" r:id="rId8"/>
    <p:sldLayoutId id="2147483716" r:id="rId9"/>
    <p:sldLayoutId id="2147483717" r:id="rId10"/>
    <p:sldLayoutId id="2147483718" r:id="rId11"/>
    <p:sldLayoutId id="2147483719" r:id="rId12"/>
    <p:sldLayoutId id="2147483720" r:id="rId13"/>
    <p:sldLayoutId id="2147483721" r:id="rId14"/>
    <p:sldLayoutId id="2147483722" r:id="rId15"/>
    <p:sldLayoutId id="2147483723" r:id="rId16"/>
    <p:sldLayoutId id="2147483724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0764A8C5-901E-4B26-A9C3-C37F311AAB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969FFC4-9B71-4C71-B0FE-7F2869D01D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62B4441-4E1C-4694-996B-A55A645B8DE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926257D-A514-4D06-B9F5-34D8E630396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FE3EC97-8656-4361-A8D4-D2E724C60AA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3188401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6" r:id="rId1"/>
    <p:sldLayoutId id="2147483727" r:id="rId2"/>
    <p:sldLayoutId id="2147483728" r:id="rId3"/>
    <p:sldLayoutId id="2147483729" r:id="rId4"/>
    <p:sldLayoutId id="2147483730" r:id="rId5"/>
    <p:sldLayoutId id="2147483731" r:id="rId6"/>
    <p:sldLayoutId id="2147483732" r:id="rId7"/>
    <p:sldLayoutId id="2147483733" r:id="rId8"/>
    <p:sldLayoutId id="2147483734" r:id="rId9"/>
    <p:sldLayoutId id="2147483735" r:id="rId10"/>
    <p:sldLayoutId id="214748373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>
            <a:extLst>
              <a:ext uri="{FF2B5EF4-FFF2-40B4-BE49-F238E27FC236}">
                <a16:creationId xmlns:a16="http://schemas.microsoft.com/office/drawing/2014/main" id="{32358CD5-CF80-42E6-80EE-5FEC1D02610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24000" y="620713"/>
            <a:ext cx="9144000" cy="488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</a:pPr>
            <a:r>
              <a:rPr lang="en-US" altLang="en-US" sz="2600" b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81</a:t>
            </a:r>
            <a:r>
              <a:rPr lang="es-ES_tradnl" altLang="en-US" sz="2600" b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. </a:t>
            </a:r>
            <a:r>
              <a:rPr lang="en-US" altLang="en-US" sz="2600" b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Con Las Nubes Viene Cristo</a:t>
            </a:r>
            <a:endParaRPr lang="es-ES_tradnl" altLang="en-US" sz="2600" b="1">
              <a:solidFill>
                <a:schemeClr val="accent5">
                  <a:lumMod val="75000"/>
                </a:schemeClr>
              </a:solidFill>
              <a:latin typeface="Century Gothic" panose="020B0502020202020204" pitchFamily="34" charset="0"/>
            </a:endParaRPr>
          </a:p>
        </p:txBody>
      </p:sp>
      <p:sp>
        <p:nvSpPr>
          <p:cNvPr id="10243" name="Text Box 3">
            <a:extLst>
              <a:ext uri="{FF2B5EF4-FFF2-40B4-BE49-F238E27FC236}">
                <a16:creationId xmlns:a16="http://schemas.microsoft.com/office/drawing/2014/main" id="{C1C4BBEA-392E-4757-801E-4E54B41FA12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0244" name="Rectangle 4">
            <a:extLst>
              <a:ext uri="{FF2B5EF4-FFF2-40B4-BE49-F238E27FC236}">
                <a16:creationId xmlns:a16="http://schemas.microsoft.com/office/drawing/2014/main" id="{A7BE38A3-885D-47E3-928E-F32C3E2B9B5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17737" y="1268760"/>
            <a:ext cx="7756525" cy="47894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r>
              <a:rPr lang="es-ES" altLang="es-CL" sz="2800" b="1" dirty="0">
                <a:latin typeface="Century Gothic" panose="020B0502020202020204" pitchFamily="34" charset="0"/>
              </a:rPr>
              <a:t>1. Con las nubes viene Cristo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Que una vez por nos murió,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Santos miles cantan himnos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Al quien en la cruz triunfó.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¡Aleluya! ¡Aleluya! Cristo viene y reinará.</a:t>
            </a:r>
          </a:p>
          <a:p>
            <a:endParaRPr lang="es-ES" altLang="es-CL" sz="2800" b="1" dirty="0">
              <a:latin typeface="Century Gothic" panose="020B0502020202020204" pitchFamily="34" charset="0"/>
            </a:endParaRP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2. Todos al gran Soberano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Le verán en majestad;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Los que le crucificaron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Llorarán su indignidad,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Y con llanto, y con llanto al Mesías mirarán.</a:t>
            </a:r>
            <a:r>
              <a:rPr lang="es-ES" altLang="es-CL" dirty="0">
                <a:latin typeface="Tahoma" panose="020B0604030504040204" pitchFamily="34" charset="0"/>
              </a:rPr>
              <a:t> 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>
            <a:extLst>
              <a:ext uri="{FF2B5EF4-FFF2-40B4-BE49-F238E27FC236}">
                <a16:creationId xmlns:a16="http://schemas.microsoft.com/office/drawing/2014/main" id="{EA5B962F-70D5-4CA8-976B-AFC99CA2A86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D2B7DDC3-0A4D-49FD-B5CA-7F7D5C678B2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14562" y="1196752"/>
            <a:ext cx="7762875" cy="47894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r>
              <a:rPr lang="es-ES" altLang="es-CL" sz="2800" b="1" dirty="0">
                <a:latin typeface="Century Gothic" panose="020B0502020202020204" pitchFamily="34" charset="0"/>
              </a:rPr>
              <a:t>3. Las señales de su muerte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En su cuerpo llevará;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Y la Iglesia, ya triunfante,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Al Rey invicto clamará,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Y con gozo, y con gozo sus insignias mirará.</a:t>
            </a:r>
          </a:p>
          <a:p>
            <a:endParaRPr lang="es-ES" altLang="es-CL" sz="2800" b="1" dirty="0">
              <a:latin typeface="Century Gothic" panose="020B0502020202020204" pitchFamily="34" charset="0"/>
            </a:endParaRP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4. Que te adoren todos, todos,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Digno Tú eres, oh Señor.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En tu gloria y en justicia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Reinarás, oh Salvador.</a:t>
            </a:r>
          </a:p>
          <a:p>
            <a:r>
              <a:rPr lang="es-ES" altLang="es-CL" sz="2800" b="1" dirty="0">
                <a:latin typeface="Century Gothic" panose="020B0502020202020204" pitchFamily="34" charset="0"/>
              </a:rPr>
              <a:t>¡Aleluya! ¡Aleluya! Para siempre reinarás.</a:t>
            </a:r>
            <a:r>
              <a:rPr lang="es-ES" altLang="es-CL" dirty="0">
                <a:latin typeface="Tahoma" panose="020B0604030504040204" pitchFamily="34" charset="0"/>
              </a:rPr>
              <a:t> 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537878A9-0E95-4809-A79D-814704DFD2CD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2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06326" y="2672223"/>
            <a:ext cx="3579348" cy="15135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01249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fade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Himnos IEA">
  <a:themeElements>
    <a:clrScheme name="Espiral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Espiral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Espiral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Himnos IEA" id="{294449CA-086C-4A6E-9BBC-2F4265094051}" vid="{47B9E042-5999-45E1-9D07-E8026F988FC1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Himnos 2a VALDIVIA</Template>
  <TotalTime>14</TotalTime>
  <Words>147</Words>
  <Application>Microsoft Office PowerPoint</Application>
  <PresentationFormat>Panorámica</PresentationFormat>
  <Paragraphs>25</Paragraphs>
  <Slides>3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7</vt:i4>
      </vt:variant>
      <vt:variant>
        <vt:lpstr>Tema</vt:lpstr>
      </vt:variant>
      <vt:variant>
        <vt:i4>2</vt:i4>
      </vt:variant>
      <vt:variant>
        <vt:lpstr>Títulos de diapositiva</vt:lpstr>
      </vt:variant>
      <vt:variant>
        <vt:i4>3</vt:i4>
      </vt:variant>
    </vt:vector>
  </HeadingPairs>
  <TitlesOfParts>
    <vt:vector size="12" baseType="lpstr">
      <vt:lpstr>Arial</vt:lpstr>
      <vt:lpstr>Calibri</vt:lpstr>
      <vt:lpstr>Calibri Light</vt:lpstr>
      <vt:lpstr>Century Gothic</vt:lpstr>
      <vt:lpstr>Tahoma</vt:lpstr>
      <vt:lpstr>Trebuchet MS</vt:lpstr>
      <vt:lpstr>Wingdings 3</vt:lpstr>
      <vt:lpstr>Himnos IEA</vt:lpstr>
      <vt:lpstr>Tema de Office</vt:lpstr>
      <vt:lpstr>Presentación de PowerPoint</vt:lpstr>
      <vt:lpstr>Presentación de PowerPoint</vt:lpstr>
      <vt:lpstr>Presentación de PowerPoint</vt:lpstr>
    </vt:vector>
  </TitlesOfParts>
  <Company>poteiro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JP Oyarce</dc:creator>
  <cp:lastModifiedBy>JP Oyarce</cp:lastModifiedBy>
  <cp:revision>8</cp:revision>
  <dcterms:created xsi:type="dcterms:W3CDTF">2009-10-18T19:42:14Z</dcterms:created>
  <dcterms:modified xsi:type="dcterms:W3CDTF">2020-06-28T17:32:54Z</dcterms:modified>
</cp:coreProperties>
</file>

<file path=docProps/thumbnail.jpeg>
</file>