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19" r:id="rId2"/>
  </p:sldMasterIdLst>
  <p:sldIdLst>
    <p:sldId id="256" r:id="rId3"/>
    <p:sldId id="257" r:id="rId4"/>
    <p:sldId id="258" r:id="rId5"/>
    <p:sldId id="259" r:id="rId6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389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050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1675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16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279313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638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774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5956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544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802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0706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87724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286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0458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39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2855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4235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1589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392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6189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722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24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101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6011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4889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685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004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3759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8638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0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  <p:sldLayoutId id="2147483734" r:id="rId15"/>
    <p:sldLayoutId id="2147483735" r:id="rId16"/>
    <p:sldLayoutId id="2147483736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>
            <a:extLst>
              <a:ext uri="{FF2B5EF4-FFF2-40B4-BE49-F238E27FC236}">
                <a16:creationId xmlns:a16="http://schemas.microsoft.com/office/drawing/2014/main" id="{8CA06A6A-C950-4438-9EF9-E8ADBED7C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836613"/>
            <a:ext cx="82296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1</a:t>
            </a:r>
            <a:r>
              <a:rPr lang="en-US" altLang="en-US" sz="2800" b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¡Santo! ¡Santo! ¡Santo!</a:t>
            </a:r>
            <a:endParaRPr lang="es-ES_tradnl" altLang="en-US" sz="2800" b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3F98D56-8D24-4089-B45A-0AA6BB52ED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2313" y="1773239"/>
            <a:ext cx="84963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238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1. 	¡Santo! ¡Santo! ¡Santo! Señor 	omnipotente,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Siempre el labio mío loores Te dará.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¡Santo! ¡Santo! ¡Santo! Te adoro 	reverente,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Dios en tres personas, bendita Trinidad.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0791FB3-975F-4C1F-BF56-F37650FA8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51" y="3860801"/>
            <a:ext cx="7764463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s-ES_tradnl" altLang="es-CL" sz="2800" b="1">
                <a:latin typeface="Century Gothic" panose="020B0502020202020204" pitchFamily="34" charset="0"/>
              </a:rPr>
              <a:t>2. 	¡Santo! ¡Santo! ¡Santo! en numeroso coro,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Santos escogidos Te adoran sin cesar,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De alegría llenos y sus coronas de oro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Rinden ante el trono y el cristalino mar. </a:t>
            </a:r>
          </a:p>
          <a:p>
            <a:endParaRPr lang="es-ES_tradnl" altLang="es-CL" sz="2800" b="1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>
            <a:extLst>
              <a:ext uri="{FF2B5EF4-FFF2-40B4-BE49-F238E27FC236}">
                <a16:creationId xmlns:a16="http://schemas.microsoft.com/office/drawing/2014/main" id="{9D04E340-BFCF-4DA8-A9DD-C774536FE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3388" y="1412876"/>
            <a:ext cx="8634412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90646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54305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21796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281622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3452813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910013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4367213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824413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5281613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 startAt="3"/>
            </a:pPr>
            <a:r>
              <a:rPr lang="es-ES_tradnl" altLang="es-CL" sz="2800" b="1">
                <a:latin typeface="Century Gothic" panose="020B0502020202020204" pitchFamily="34" charset="0"/>
              </a:rPr>
              <a:t>¡Santo! ¡Santo! ¡Santo! la inmensa 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muchedumbre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De ángeles que cumplen tu santa voluntad,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Ante Ti se postra, bañada de tu lumbre,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Ante Ti que has sido, que eres y serás.</a:t>
            </a:r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AFFDD9C-6760-4CDF-8CA5-8CA0AC760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6413" y="3779611"/>
            <a:ext cx="7993214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820738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000125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 startAt="4"/>
            </a:pPr>
            <a:r>
              <a:rPr lang="es-ES_tradnl" altLang="es-CL" sz="2800" b="1">
                <a:latin typeface="Century Gothic" panose="020B0502020202020204" pitchFamily="34" charset="0"/>
              </a:rPr>
              <a:t>¡Santo!</a:t>
            </a:r>
            <a:r>
              <a:rPr lang="es-ES_tradnl" altLang="es-CL" sz="900" b="1">
                <a:latin typeface="Century Gothic" panose="020B0502020202020204" pitchFamily="34" charset="0"/>
              </a:rPr>
              <a:t> </a:t>
            </a:r>
            <a:r>
              <a:rPr lang="es-ES_tradnl" altLang="es-CL" sz="2800" b="1">
                <a:latin typeface="Century Gothic" panose="020B0502020202020204" pitchFamily="34" charset="0"/>
              </a:rPr>
              <a:t>¡Santo!</a:t>
            </a:r>
            <a:r>
              <a:rPr lang="es-ES_tradnl" altLang="es-CL" sz="900" b="1">
                <a:latin typeface="Century Gothic" panose="020B0502020202020204" pitchFamily="34" charset="0"/>
              </a:rPr>
              <a:t> </a:t>
            </a:r>
            <a:r>
              <a:rPr lang="es-ES_tradnl" altLang="es-CL" sz="2800" b="1">
                <a:latin typeface="Century Gothic" panose="020B0502020202020204" pitchFamily="34" charset="0"/>
              </a:rPr>
              <a:t>¡Santo! por más que estés 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velado,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 imposible sea tu gloria contemplar;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Santo Tú eres sólo, y nada hay a tu lado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En poder perfecto, pureza y caridad.	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84A5866E-DB45-4556-9ECE-855F1ABB82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4114" y="1628775"/>
            <a:ext cx="7786687" cy="265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457200" indent="-457200"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tabLst>
                <a:tab pos="5365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buFontTx/>
              <a:buAutoNum type="arabicPeriod" startAt="5"/>
            </a:pPr>
            <a:r>
              <a:rPr lang="es-ES_tradnl" altLang="es-CL" sz="2800" b="1">
                <a:latin typeface="Century Gothic" panose="020B0502020202020204" pitchFamily="34" charset="0"/>
              </a:rPr>
              <a:t>¡Santo! ¡Santo! ¡Santo! la gloria de tu 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nombre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Vemos en tus obras en cielo, tierra y mar;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¡Santo! ¡Santo! ¡Santo! Te adorará todo</a:t>
            </a: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hombre,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_tradnl" altLang="es-CL" sz="2800" b="1">
                <a:latin typeface="Century Gothic" panose="020B0502020202020204" pitchFamily="34" charset="0"/>
              </a:rPr>
              <a:t>	Dios en tres personas, bendita Trinidad.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7</TotalTime>
  <Words>52</Words>
  <Application>Microsoft Office PowerPoint</Application>
  <PresentationFormat>Panorámica</PresentationFormat>
  <Paragraphs>25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Wingdings 3</vt:lpstr>
      <vt:lpstr>Tema de Office</vt:lpstr>
      <vt:lpstr>Himnos IEA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6</cp:revision>
  <dcterms:created xsi:type="dcterms:W3CDTF">2009-10-18T19:42:14Z</dcterms:created>
  <dcterms:modified xsi:type="dcterms:W3CDTF">2020-06-28T17:12:37Z</dcterms:modified>
</cp:coreProperties>
</file>