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31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9995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5075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4832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46522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7111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0912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5855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5455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2142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230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50942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7869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08935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53350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43186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46691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0291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50695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53609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608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0205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958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5888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48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4816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128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26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16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796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A2A589B7-3C76-419C-8251-D4591FBC1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320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Escucha, Pobre Pecador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20CA7663-5C19-4FEF-9CEF-C471CA88D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9BC988EC-0293-4A3E-A00A-3BA8E5D44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8670925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Escucha, pobre pecador,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Cristo hay perdón;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Oh, ven contrito y cree en Él, te ofrece salvación.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ven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Emmanuel;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vida, vida eterna,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Hallarás en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38A0DF3B-399D-4810-B0E6-6FA802CFB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AE3CD4BF-337B-44C6-AE5E-7853F50ED6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3"/>
            <a:ext cx="8647113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Por redimirte 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sangre derramó;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Y, al morir en cruenta cruz, tu redención compró.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ven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Emmanuel;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vida, vida eterna,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Hallarás en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4AD1191-5D96-479A-8E39-6C1110D81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CAD3D65-E383-402C-93B1-0AB9B2DA61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3"/>
            <a:ext cx="7748588" cy="564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Camino cierto es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lleva a la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Él caminarás en luz, descanso hallarás.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ven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Emmanuel;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vida, vida eterna,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Hallarás en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6DF62EE-1FBA-4A55-8B51-1E7908E56A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D0D8DC9-9A7E-44F5-818D-5EC0F3A29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63675"/>
            <a:ext cx="7604125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Ven con el santo pueblo fiel,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Dejando todo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Así la paz de Dios tendrás y gloria inmortal.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Cristo, ven a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Emmanuel;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 vida, vida eterna,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Hallarás en Él.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200</Words>
  <Application>Microsoft Office PowerPoint</Application>
  <PresentationFormat>Panorámica</PresentationFormat>
  <Paragraphs>47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2020-06-28T18:21:07Z</dcterms:modified>
</cp:coreProperties>
</file>