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153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3101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2811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2302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7725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8192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43253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77553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34165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12810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289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3187259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98882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35354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61977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20725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65999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79830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19634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1214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4394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2560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8604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4821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9770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1802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3329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35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372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9423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710C5A62-D25C-4837-B7B8-CE729E5BF5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27374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231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Hoy Es Día De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Reposo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7655171-D218-45B2-8CC7-A761569BFC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5A152B7-1504-45B3-B99C-2CEB8E4553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8983" y="980728"/>
            <a:ext cx="8174033" cy="5293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600" b="1" dirty="0">
                <a:latin typeface="Century Gothic" panose="020B0502020202020204" pitchFamily="34" charset="0"/>
              </a:rPr>
              <a:t>Hoy es día de reposo,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El gran día de solaz;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Es el día venturoso que nos trae dulce paz.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Es el día señalado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Con el sello del amor;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Nuestro Dios lo ha designado: es el día del Señor.</a:t>
            </a:r>
          </a:p>
          <a:p>
            <a:endParaRPr lang="es-ES" altLang="es-CL" sz="2600" b="1" dirty="0">
              <a:latin typeface="Century Gothic" panose="020B0502020202020204" pitchFamily="34" charset="0"/>
            </a:endParaRP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2. Celebremos a porfía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Al Autor de aquel gran don,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Que nos da el festivo día, y se goza en el perdón.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Aceptemos hoy con gusto 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El descanso semanal,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Esperando el día augusto del reposo celestial.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794BF5E-9E95-40BF-9FCF-0FAB44DAE3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B430283-7702-4DD5-B268-1EADC0243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7725" y="980728"/>
            <a:ext cx="8236550" cy="5293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600" b="1" dirty="0">
                <a:latin typeface="Century Gothic" panose="020B0502020202020204" pitchFamily="34" charset="0"/>
              </a:rPr>
              <a:t>3. Trabajar es la sentencia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De la antigua creación;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Y morir la consecuencia de la prevaricación.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Mas reposo y vida estable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Dios nos da quitando el mal;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Y su amor inescrutable de la gracia es el raudal.</a:t>
            </a:r>
          </a:p>
          <a:p>
            <a:endParaRPr lang="es-ES" altLang="es-CL" sz="2600" b="1" dirty="0">
              <a:latin typeface="Century Gothic" panose="020B0502020202020204" pitchFamily="34" charset="0"/>
            </a:endParaRP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4. Los que a Ti nos acercamos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Por Jesús, Dios de verdad,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Hoy alegres proclamamos tu justicia y tu bondad.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De este día la memoria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Siempre se celebrará: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Y en el cielo con la gloria por los siglos durará.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182</Words>
  <Application>Microsoft Office PowerPoint</Application>
  <PresentationFormat>Panorámica</PresentationFormat>
  <Paragraphs>29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2020-06-28T17:57:15Z</dcterms:modified>
</cp:coreProperties>
</file>