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40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427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5231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2827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3325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7887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6255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0289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343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6714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32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262713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7986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78141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0221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907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043113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70878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8694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9065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9784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7517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0813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604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171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2945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972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05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2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156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296C3FC7-2CA1-4E18-A97A-3A4D8762B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322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¿Te Sientes Casi Resuelto Ya?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2A6E54A8-ABBB-45D3-8521-3F18015D48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CD402F4F-F716-4407-8FF0-14E5DF251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03726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¿Te sientes casi resuelto ya?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¿Te falta poco para creer?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¿por qué dices a Jesucristo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“Hoy no, mañana te seguiré?”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¿Te sientes casi resuelto ya?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vecen el casi, a Cristo ven,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hoy es tiempo, pero mañana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Sobrado tarde pudiera ser.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B8DA4FD-66DA-4312-91CA-073F3C516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C109312-C7BA-4F49-85DA-2349D8070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607377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Sabe que el casi no es de valor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presencia del justo Juez.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¡Ay del que muere casi creyendo!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¡Completamente perdido es!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100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2020-06-28T18:23:22Z</dcterms:modified>
</cp:coreProperties>
</file>