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13214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763549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1755061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7945926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3858932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000442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914075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7156331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4763973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4342028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1003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63570217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27609779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282450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1306306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3797073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2524246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3658525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1782251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26951865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875719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306075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611897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9158678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970657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810520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5569948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959813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838581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392722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AE49ECE5-1F9B-4C94-901F-DF6CE92D0F7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620713"/>
            <a:ext cx="91440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92</a:t>
            </a:r>
            <a:r>
              <a:rPr lang="es-ES_tradnl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Fuego Divino, Clamamos A Ti</a:t>
            </a:r>
            <a:endParaRPr lang="es-ES_tradnl" altLang="en-US" sz="2600" b="1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B28A3AA7-C6EC-49F7-91D2-706CDE5B146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F2C1E347-2D2A-471C-AACC-69DEA8ABB0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48001" y="1676400"/>
            <a:ext cx="5859463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s-ES" altLang="es-CL" sz="2800" b="1">
                <a:latin typeface="Century Gothic" panose="020B0502020202020204" pitchFamily="34" charset="0"/>
              </a:rPr>
              <a:t>1. Fuego divino, clamamos a Ti,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de lo alto, desciende aquí,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y despiértanos con tu fulgor,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Ven, y avívanos con tu calor.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Venga, poder celestial;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Ven, llama pentecostal. 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5AC1B94D-86DE-4C8A-A8B9-BC85FFDCD1A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84A82793-33A8-4BC0-9DD1-ADA544E889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00401" y="1600200"/>
            <a:ext cx="575627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s-ES" altLang="es-CL" sz="2800" b="1">
                <a:latin typeface="Century Gothic" panose="020B0502020202020204" pitchFamily="34" charset="0"/>
              </a:rPr>
              <a:t>2. Baja, Espíritu Consolador,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Baja y llénanos de santo amor,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Baja conforme lo dijo Jesús,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Danos poder, vida, gracia y luz.</a:t>
            </a:r>
            <a:r>
              <a:rPr lang="es-ES" altLang="es-CL" sz="2800">
                <a:latin typeface="Century Gothic" panose="020B0502020202020204" pitchFamily="34" charset="0"/>
              </a:rPr>
              <a:t> </a:t>
            </a:r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Venga, poder celestial;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Ven, llama pentecostal. 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F0F42ACD-3CE1-44F0-A49C-6E27CF8F4FC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C3D58058-D525-4AEF-BEC7-B6B62EAA406D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95601" y="1600200"/>
            <a:ext cx="6862763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s-ES" altLang="es-CL" sz="2800" b="1">
                <a:latin typeface="Century Gothic" panose="020B0502020202020204" pitchFamily="34" charset="0"/>
              </a:rPr>
              <a:t>3. Arde en mi alma ¡oh llama de amor!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Arde en mi pecho y dame valor;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Arde y consume los restos del mal;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Oh, no demores, fuego celestial.</a:t>
            </a:r>
            <a:r>
              <a:rPr lang="es-ES" altLang="es-CL" sz="2800">
                <a:latin typeface="Century Gothic" panose="020B0502020202020204" pitchFamily="34" charset="0"/>
              </a:rPr>
              <a:t> </a:t>
            </a:r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Venga, poder celestial;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Venga del cielo, bendito fuego;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Ven, llama pentecostal. 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13</TotalTime>
  <Words>186</Words>
  <Application>Microsoft Office PowerPoint</Application>
  <PresentationFormat>Panorámica</PresentationFormat>
  <Paragraphs>34</Paragraphs>
  <Slides>4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4</vt:i4>
      </vt:variant>
    </vt:vector>
  </HeadingPairs>
  <TitlesOfParts>
    <vt:vector size="12" baseType="lpstr">
      <vt:lpstr>Arial</vt:lpstr>
      <vt:lpstr>Calibri</vt:lpstr>
      <vt:lpstr>Calibri Light</vt:lpstr>
      <vt:lpstr>Century Gothic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2020-06-28T17:34:58Z</dcterms:modified>
</cp:coreProperties>
</file>

<file path=docProps/thumbnail.jpeg>
</file>