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  <p:sldMasterId id="2147483713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41" autoAdjust="0"/>
    <p:restoredTop sz="90929"/>
  </p:normalViewPr>
  <p:slideViewPr>
    <p:cSldViewPr>
      <p:cViewPr varScale="1">
        <p:scale>
          <a:sx n="75" d="100"/>
          <a:sy n="75" d="100"/>
        </p:scale>
        <p:origin x="1320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948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32640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9371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98900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5734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639739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826072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14581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35579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32701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75503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7089496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400569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15985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943168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971569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28177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434142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2301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818967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8349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11380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569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79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09620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5676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0898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5044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983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3262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93189A84-9BA2-49B6-845D-233B76ECD4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101</a:t>
            </a:r>
            <a:r>
              <a:rPr lang="es-ES_tradnl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Mi Fe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Espera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En</a:t>
            </a:r>
            <a:r>
              <a:rPr lang="en-US" altLang="en-US" sz="26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6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Ti</a:t>
            </a:r>
            <a:endParaRPr lang="es-ES_tradnl" altLang="en-US" sz="26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9BABFDB4-EE12-4985-9EA4-5A095D9316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935ACD0D-A6FB-4770-8784-E55262C9EC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294563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Mi fe espera en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Cordero, quien por mí fuiste a la cruz;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Escucha mi oración, dame tu bendición,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Llene mi corazón tu santa luz.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Tu gracia en mi alma pon,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Guarde mi corazón tu sumo amor.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sangre carmesí diste en la cruz por mí;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viva para Ti con fiel ardor.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073A08FE-750A-43BC-9C46-41EB197FBF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989717F6-AA4F-4CD0-B877-6CC9F44F3F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8027988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A ruda lid iré,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pruebas hallaré, mi guía sé;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Líbrame de ansiedad, guárdame en santidad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por la eternidad Te alabaré.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12</TotalTime>
  <Words>105</Words>
  <Application>Microsoft Office PowerPoint</Application>
  <PresentationFormat>Panorámica</PresentationFormat>
  <Paragraphs>16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2020-06-28T17:36:51Z</dcterms:modified>
</cp:coreProperties>
</file>