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13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518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952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397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2577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7022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1215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5090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58025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2913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278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0154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8216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3177143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5233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97722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85466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05107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74185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69518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43848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49721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560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8517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5116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2596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3460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2263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6429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199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71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789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C9A8AD1F-85FE-49F8-B8FD-056AA0DDF6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Astro, El Más Bello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F5B59B80-1045-4893-BCC1-DAAD0500F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F90A6552-0E72-4AA2-9D27-0227E612A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250113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Astro, el más bello en la regia cohorte,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Suave, argentina, miramos tu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Haznos visible el lejano horizonte;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Guíanos al lecho del Niño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Vedlo dormido, por cuna un pesebre;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Quiso entre pobres, humilde nacer;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Ángeles ven en aquel Niño endeble,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que dispone de todo poder.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E886F6C-6455-49F7-9A37-67F254E7F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3231A22-9832-459F-9D27-7F7267783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407275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¿Qué le traeremos? ¿La mirra más fina?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¿Ricas aromas del último mar?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¿Oro sacado de todas las minas?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¿Cómo la fe en Él podemos mostrar?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Vanos serían tan ricos presentes,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Ellos no pueden su gracia alcanzar;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Muévenle aquellos que llevan fervientes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Preces del alma, que puede aceptar.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138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2020-06-28T17:21:11Z</dcterms:modified>
</cp:coreProperties>
</file>