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299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5667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12551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56249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170495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12975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2425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79099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50199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95463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15959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6057169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21848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43367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225931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40150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15867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28056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52731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219854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1571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0330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427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62672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80055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0322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6334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82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957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45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80868993-44C8-4FD9-B19E-ACC405A7F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211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Cuando De Afanes Ya Libre Yo Esté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161DE709-D90C-47CB-8B96-953D5EB505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4E8E8F1-8962-4930-9E10-9D603173DC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9076"/>
            <a:ext cx="69834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Cuando de afanes ya libre yo esté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Lleno del gozo que espera mi fe,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Ver al Señor, a quien aquí serví,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Gloria eterna será para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Gloria será, sí, para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para mí, sí, para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en la luz yo contemple a Jesús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Gloria será, será para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0CD83E15-4264-4A8A-BF00-8801110806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901C500-645B-47A7-87E2-48D3031F68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2251"/>
            <a:ext cx="69834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Cuando, mediante su gracia sin par,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Junto a su trono yo tenga un lugar,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 presencia tan sólo vivir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Gloria eterna será para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Gloria será, sí, para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para mí, sí, para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en la luz yo contemple a Jesús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Gloria será, será para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BA938055-A70A-45B8-A931-EA894E6D13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3166D3C-05D5-445A-A101-2BCE78B720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5426"/>
            <a:ext cx="69834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Seres queridos allí encontraré,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 inefable con ellos tendré,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Pero la faz de Jesús percibir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Gloria eterna será para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Gloria será, sí, para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para mí, sí, para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en la luz yo contemple a Jesús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Gloria será, será para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19</TotalTime>
  <Words>203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2020-06-28T17:54:19Z</dcterms:modified>
</cp:coreProperties>
</file>