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03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040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3130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3757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579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468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8425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24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369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22224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4898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352445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25776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77100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3694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63494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53769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04916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0632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18755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992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257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2911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548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075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832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636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993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6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755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49774C7-1EBF-42E1-88FA-E83B254F3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 Tu Espíritu Divino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C7ECE8C-0608-48A2-9CF7-2DB0C3AFC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C4E923A-971B-47BF-B40A-2CD536611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1" y="1752601"/>
            <a:ext cx="463232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De tu Espíritu divino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mi alma rebosar,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la luz de tu camino,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 Señor, prefiero andar.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Oh, verdad maravillosa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nos libras de pecar,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gloria portentosa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fiel participar.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133D907-8F02-4EEF-BE42-4BC81F883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91ED92D-17A8-43A2-8BD5-447EE5C1C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981201"/>
            <a:ext cx="47132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Santo Espíritu del cielo,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mi alma de tu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presencia da consuelo,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del perfecto amor.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76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2020-06-28T17:33:49Z</dcterms:modified>
</cp:coreProperties>
</file>