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616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7551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2454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14891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4043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2871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3140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3872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80953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2425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7528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192287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53273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1809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692699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24137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08827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70730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55560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1298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5237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8341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52974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2665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044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0761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7316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8688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894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970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232AAE55-8992-4E06-8BFB-CC0EBFEBF6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297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¿Has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Hallado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Cristo?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6695F8FE-1764-490B-B798-63B45438D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219D43D7-BA6A-4451-9922-C25DB25853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506539"/>
            <a:ext cx="77168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¿Has hallado en Cristo tu buen Salvador?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¿Eres salvo por la sangre de Jesús?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¿Por la fe descansas en el Redentor?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¿Eres salvo por la sangre de Jesús?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Lávame, lávame,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tu sangre, Cordero de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alma limpia me presentaré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Ante tu tribunal de luz.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D51C3DD7-0BBE-41FE-8BC7-CB4586A03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D6471F8-1F4B-49F2-A481-47011EAB8A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509714"/>
            <a:ext cx="72771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¿Vives siempre al lado de tu Salvador?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¿Eres salvo por la sangre de Jesús?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¿Del pecado eres siempre vencedor?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¿Eres salvo por la sangre de Jesús?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Lávame, lávame,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tu sangre, Cordero de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alma limpia me presentaré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Ante tu tribunal de luz.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5AA0AA0A-EAF6-4B2A-B9A4-9239FB708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AF432A78-C4E4-45D8-8DF4-D3BBBC82E6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512889"/>
            <a:ext cx="64039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¿Cuándo Él viniere te encontrarás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lavado en la sangre de Jesús?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¿Para su venida preparado estás,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lavado en la sangre de Jesús?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Lávame, lávame,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tu sangre, Cordero de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alma limpia me presentaré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Ante tu tribunal de luz.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1DC4223E-9704-4B40-A94D-A40144FF7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70F1C312-9EC3-4AF9-80BC-653F4A334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516064"/>
            <a:ext cx="63817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Si perdón y paz deseas, pecador,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refugio es la sangre de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librarte quieres de eternal dolor,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acude a la sangre de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Lávame, lávame,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tu sangre, Cordero de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alma limpia me presentaré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Ante tu tribunal de luz.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26</TotalTime>
  <Words>253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2020-06-28T18:12:32Z</dcterms:modified>
</cp:coreProperties>
</file>