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647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744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928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467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618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733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58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450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80844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0256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237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484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8167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92392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6020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85630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036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83940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917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3855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367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617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24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182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06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943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04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297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9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5022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2AD4258-1FBA-4EC2-B613-11E727FA3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Mansión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Do Cristo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Está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074511E-B82E-43E4-905A-C10F4C63C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240467B-871C-4B92-843F-78F10C2E1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3839"/>
            <a:ext cx="5508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En la mansión do Cristo está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no habrá tribulación;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Ningún pesar, ningún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me quebrante el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no habrá tribulación;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Ningún pesar, ningún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esté morando allá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que no hay tribulación.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717F541-759E-43DB-B391-92F8A0B8A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267EF58-601D-44A0-BE9B-AC8F80485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7014"/>
            <a:ext cx="5099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Sería muy triste estar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Muy lejos, sí, del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moran ya con Él allí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redimidos por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no habrá tribulación;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Ningún pesar, ningún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esté morando allá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que no hay tribulación.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D3E9E99-7446-4FB7-A774-0304BB99FE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CC78ED0-74B9-4AF5-B484-D413CD83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8601"/>
            <a:ext cx="5099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Perfecto amor encontraré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mansión del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Perfecta paz allí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Mejor que la que gozo hoy.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no habrá tribulación;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Ningún pesar, ningún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esté morando allá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que no hay tribulación.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EC1984E-622A-4860-8E97-2B0BB5112E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9AC5181-DF92-48F2-8B9A-80DAE7746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1776"/>
            <a:ext cx="5099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Entonces, sí, yo gozaré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toda la felicidad,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ya con Cristo reinaré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toda la eternidad.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no habrá tribulación;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Ningún pesar, ningún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esté morando allá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que no hay tribulación.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205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2020-06-28T17:54:28Z</dcterms:modified>
</cp:coreProperties>
</file>