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60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520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1915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257107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95022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117122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671805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457593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229362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79992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03378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35394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9169585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54421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540591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76306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158255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864227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937027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129467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1533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72914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30270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83157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30768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05523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30855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5985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42907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381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19990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3D712FA6-F654-4EBA-BCDC-7FC600AD44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334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Soy Peregrino Aquí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ACC3F5A9-7DED-4A81-99E6-900D2C8743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FF856B65-21BC-4FA8-A9A4-005B1CC77F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3"/>
            <a:ext cx="7654925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Soy peregrino aquí, mi hogar lejano está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mansión de luz, eterna paz y amor;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Embajador yo soy del reino celestial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los negocios de mi Rey.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Este mensaje fiel oíd,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dijo la celeste voz;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“Reconciliaos ya”, dice el Señor y Rey,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¡Reconciliaos hoy con Dios!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27332431-B437-451C-B4AA-B145274D9C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A0A0A851-E85D-40CD-B28B-2D98CD6779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3"/>
            <a:ext cx="7842250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Que del pecado vil arrepentidos ya,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Han de reinar con Él los que obedientes son,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el mensaje fiel que debo proclamar,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los negocios de mi Rey.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Este mensaje fiel oíd,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dijo la celeste voz;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“Reconciliaos ya”, dice el Señor y Rey,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¡Reconciliaos hoy con Dios!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F4F46CE3-8724-4200-AB8C-7FF951A111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F527839C-6B57-4F1D-BEC9-857000FE49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3"/>
            <a:ext cx="8289925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Mi hogar más bello es que el Valle de Sarón,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Eterno gozo y paz reinan por siempre en Él,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allí Jesús dará eterna habitación,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el mensaje de mi Rey.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Este mensaje fiel oíd,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dijo la celeste voz;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“Reconciliaos ya”, dice el Señor y Rey,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¡Reconciliaos hoy con Dios!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15</TotalTime>
  <Words>198</Words>
  <Application>Microsoft Office PowerPoint</Application>
  <PresentationFormat>Panorámica</PresentationFormat>
  <Paragraphs>37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2020-06-28T18:27:10Z</dcterms:modified>
</cp:coreProperties>
</file>