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833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746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758379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711825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91095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692325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42622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48878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352419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305157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89938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1014036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035494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689154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159882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815908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352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305144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954707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053408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68393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45225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84231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4524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3259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92862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90425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39774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685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55492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E73BE6A8-7FC6-4DD2-BAD1-1ECCDBA578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317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Con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Voz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Benigna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90EA314C-EB38-458A-8882-8859004CF3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89A7B8EF-AB41-4366-B06A-EFB1259DCB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3"/>
            <a:ext cx="7186613" cy="564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Con voz benigna te llama Jesús,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Invitación de puro amor.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¿Por qué le dejas en vano llamar?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¿Sordo serás, pecador?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Hoy te convida, hoy te convida;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Voz bendecida, benigna convídate hoy.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B2F85EA9-CC8D-4B96-B9CD-933ED2277C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D05F304D-0B04-44E5-BE49-317DD5016E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5901"/>
            <a:ext cx="7186613" cy="564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A los cansados convida Jesús,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compasión mira el dolor;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Tráele tu carga, te bendecirá;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Te ayudará el Señor.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Hoy te convida, hoy te convida;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Voz bendecida, benigna convídate hoy.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49DCC4F2-DF8F-4FA4-A750-A2B44E4999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04204A4C-C5FE-4371-B1A0-A351EBCDEA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7488"/>
            <a:ext cx="7718425" cy="564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Siempre aguardando contempla a Jesús: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¡Tanto esperar! ¡Con tanto amor!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Hasta sus plantas ven, mísero, y trae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 tentación, tu dolor.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Hoy te convida, hoy te convida;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Voz bendecida, benigna convídate hoy.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38</TotalTime>
  <Words>144</Words>
  <Application>Microsoft Office PowerPoint</Application>
  <PresentationFormat>Panorámica</PresentationFormat>
  <Paragraphs>37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2020-06-28T18:20:44Z</dcterms:modified>
</cp:coreProperties>
</file>