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7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2270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8496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8923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1805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1102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2965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4023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97340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0917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0642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910650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4384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6969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780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417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93456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73979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89949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826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012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807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630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2330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2857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7173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689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457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38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790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3CF5D13-BAA8-40FD-932F-FC8B678D5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Comprado Con Sangre Por Cristo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534A54D-EC72-4325-A2B7-F18B91962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E71F6FE-07F2-4C7F-A516-2DACAC128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4564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Comprado con sangre por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gozo al cielo yo voy;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Librado por gracia infinita,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sé que su hijo yo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comprado con sangre 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con Cristo al cielo yo voy.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F704D72-49F6-445C-BC2C-EC0ACEE1B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FBF3EAF-3099-4E89-BB0B-C3A7AE0E2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4564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Soy libre de pena y culpa,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gozo Él me hace sentir,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llena de gracia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Él es tan dulce vivir.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comprado con sangre 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con Cristo al cielo yo voy.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F57E047-5C6E-4DC2-8BC5-A3028531D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DFD0349-41BA-4CC9-9B2A-B36265A0A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4564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En Cristo yo siempre medito,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nunca le puedo olvidar;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Callar sus favores no quiero,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Voy siempre a Jesús alabar.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comprado con sangre 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con Cristo al cielo yo voy.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3B9A4D20-7333-4156-86FA-E579993A8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C322B93-A794-447C-B9BA-CBBAFFB1C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4564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Seguro sé que la belleza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gran Rey yo voy a mirar;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Ahora me guarda y me guía,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siempre me quiere ayudar.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comprado con sangre 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con Cristo al cielo yo voy.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D2E66499-8EBA-4A01-A567-A5ADB6070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890FF20-43BF-4C39-8F8E-F879335BB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4564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Yo sé que me espera corona,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cual a los fieles dará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Salvador; en el cielo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alma con Él estará.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comprado con sangre yo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sé, lo sé, con Cristo al cielo yo voy.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284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2020-06-28T18:05:27Z</dcterms:modified>
</cp:coreProperties>
</file>