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791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161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8764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645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3150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5771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1912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4702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631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99749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5630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8567289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5765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104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45616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73342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5069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15525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3976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61255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5526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3380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7254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5470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8035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2080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155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7906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60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025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BAAC199-6D02-426E-94C9-4F37DB7CF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143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Más Santidad Dame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1B946D2-D275-44C6-B348-AD45AED4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BA9891B-9677-4735-B6E2-233B2870E8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8819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Más santidad dame, más odio al mal,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calma en las penas, más alto ideal;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fe en mi Maestro, más consagración,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celo en servirle, más grata oración.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Más prudente hazme, más sabio en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firme en su causa, más fuerte y más 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recto en la vida, más triste al pecar,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humilde hijo, más pronto en amar.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3D6A8A6-A542-4BE4-93BF-5D5C4B369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17EB6EF-6E56-4CF0-A4AB-57A4F6FF6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459663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Más pureza dame, más fuerza en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su dominio, más paz en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rica esperanza, más obras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ansia del cielo, más gozo allí.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13</TotalTime>
  <Words>126</Words>
  <Application>Microsoft Office PowerPoint</Application>
  <PresentationFormat>Panorámica</PresentationFormat>
  <Paragraphs>16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2020-06-28T17:44:18Z</dcterms:modified>
</cp:coreProperties>
</file>