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19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89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050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675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16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9313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638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74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956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44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02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06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7248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86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58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39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855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35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589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392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89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22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02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01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601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89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85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004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375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638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0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8CA06A6A-C950-4438-9EF9-E8ADBED7C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6613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¡Santo! ¡Santo! ¡Santo!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3F98D56-8D24-4089-B45A-0AA6BB52E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773239"/>
            <a:ext cx="8496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1. 	¡Santo! ¡Santo! ¡Santo! Señor 	omnipotente,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Siempre el labio mío loores Te dará.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¡Santo! ¡Santo! ¡Santo! Te adoro 	reverente,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Dios en tres personas, bendita Trinidad.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0791FB3-975F-4C1F-BF56-F37650FA8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3860801"/>
            <a:ext cx="7764463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2. 	¡Santo! ¡Santo! ¡Santo! en numeroso coro,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Santos escogidos Te adoran sin cesar,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De alegría llenos y sus coronas de oro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Rinden ante el trono y el cristalino mar. </a:t>
            </a:r>
          </a:p>
          <a:p>
            <a:endParaRPr lang="es-ES_tradnl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9D04E340-BFCF-4DA8-A9DD-C774536FE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412876"/>
            <a:ext cx="8634412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9064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5430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179638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816225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345281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9100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3672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8244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2816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3"/>
            </a:pPr>
            <a:r>
              <a:rPr lang="es-ES_tradnl" altLang="es-CL" sz="2800" b="1">
                <a:latin typeface="Century Gothic" panose="020B0502020202020204" pitchFamily="34" charset="0"/>
              </a:rPr>
              <a:t>¡Santo! ¡Santo! ¡Santo! la inmensa 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muchedumbre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De ángeles que cumplen tu santa voluntad,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Ante Ti se postra, bañada de tu lumbre,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Ante Ti que has sido, que eres y serás.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AFFDD9C-6760-4CDF-8CA5-8CA0AC760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413" y="3779611"/>
            <a:ext cx="799321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820738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00125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4"/>
            </a:pPr>
            <a:r>
              <a:rPr lang="es-ES_tradnl" altLang="es-CL" sz="2800" b="1">
                <a:latin typeface="Century Gothic" panose="020B0502020202020204" pitchFamily="34" charset="0"/>
              </a:rPr>
              <a:t>¡Santo!</a:t>
            </a:r>
            <a:r>
              <a:rPr lang="es-ES_tradnl" altLang="es-CL" sz="900" b="1">
                <a:latin typeface="Century Gothic" panose="020B0502020202020204" pitchFamily="34" charset="0"/>
              </a:rPr>
              <a:t> </a:t>
            </a:r>
            <a:r>
              <a:rPr lang="es-ES_tradnl" altLang="es-CL" sz="2800" b="1">
                <a:latin typeface="Century Gothic" panose="020B0502020202020204" pitchFamily="34" charset="0"/>
              </a:rPr>
              <a:t>¡Santo!</a:t>
            </a:r>
            <a:r>
              <a:rPr lang="es-ES_tradnl" altLang="es-CL" sz="900" b="1">
                <a:latin typeface="Century Gothic" panose="020B0502020202020204" pitchFamily="34" charset="0"/>
              </a:rPr>
              <a:t> </a:t>
            </a:r>
            <a:r>
              <a:rPr lang="es-ES_tradnl" altLang="es-CL" sz="2800" b="1">
                <a:latin typeface="Century Gothic" panose="020B0502020202020204" pitchFamily="34" charset="0"/>
              </a:rPr>
              <a:t>¡Santo! por más que estés 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velado,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E imposible sea tu gloria contemplar;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Santo Tú eres sólo, y nada hay a tu lado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En poder perfecto, pureza y caridad.	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84A5866E-DB45-4556-9ECE-855F1ABB8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1628775"/>
            <a:ext cx="7786687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5"/>
            </a:pPr>
            <a:r>
              <a:rPr lang="es-ES_tradnl" altLang="es-CL" sz="2800" b="1">
                <a:latin typeface="Century Gothic" panose="020B0502020202020204" pitchFamily="34" charset="0"/>
              </a:rPr>
              <a:t>¡Santo! ¡Santo! ¡Santo! la gloria de tu 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nombre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Vemos en tus obras en cielo, tierra y mar;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¡Santo! ¡Santo! ¡Santo! Te adorará todo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hombre,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Dios en tres personas, bendita Trinidad.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7</TotalTime>
  <Words>52</Words>
  <Application>Microsoft Office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Wingdings 3</vt:lpstr>
      <vt:lpstr>Tema de Office</vt:lpstr>
      <vt:lpstr>Himnos IEA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6</cp:revision>
  <dcterms:created xsi:type="dcterms:W3CDTF">2009-10-18T19:42:14Z</dcterms:created>
  <dcterms:modified xsi:type="dcterms:W3CDTF">2020-06-28T17:12:37Z</dcterms:modified>
</cp:coreProperties>
</file>