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689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7340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3992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0965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942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6715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64037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49415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0549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72654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5610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2753421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68300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92464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67733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60391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97684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98054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76482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31891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761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3454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3410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4015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8775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3026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045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7086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508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8247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4BA7E752-6D1F-4884-9836-334CC317A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9496" y="914399"/>
            <a:ext cx="822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10</a:t>
            </a: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Castillo Fuerte Es Nuestro Dios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03939BEE-4C1D-40B2-9ECA-33026224A8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23F33115-8DC5-4765-AE49-277B794EF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213" y="1916114"/>
            <a:ext cx="776605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1. 	Castillo fuerte es nuestro Dios,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Defensa y buen escudo;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Con su poder nos librará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En este trance agudo.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Con furia y con afán acósanos Satán;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Por armas deja ver astucia y gran poder;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Cual él no hay en la tierra.</a:t>
            </a:r>
          </a:p>
          <a:p>
            <a:pPr eaLnBrk="0" hangingPunct="0"/>
            <a:r>
              <a:rPr lang="es-ES" altLang="es-CL" sz="2800" b="1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6B608AC3-DDFA-47C1-8CA9-721EB44D3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6D0B653-A579-4AAB-9B90-2012BC479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1557339"/>
            <a:ext cx="7691437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	Nuestro valor es nada aquí,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Con él todo es perdido;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Mas por nosotros pugnará de Dios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el Escogido.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¿Sabéis quién es? Jesús, el que venció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en la cruz,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Señor de Sabaoth; y pues Él sólo es Dios,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Él triunfa en la batalla.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1C055198-94A5-4145-9968-48F3636CF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0C0B601-ECB0-4209-85E2-75F63FCDF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9" y="1484314"/>
            <a:ext cx="7286625" cy="308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defTabSz="536575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defTabSz="536575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defTabSz="536575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defTabSz="536575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defTabSz="536575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defTabSz="536575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defTabSz="536575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defTabSz="536575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defTabSz="536575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	Aunque estén demonios mil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Prontos a devorarnos,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No temeremos, porque Dios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Sabrá aún prosperarnos.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Que muestre su vigor Satán, y su furor;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Dañarnos no podrá, pues condenado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es ya Por la Palabra Santa.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16</Words>
  <Application>Microsoft Office PowerPoint</Application>
  <PresentationFormat>Panorámica</PresentationFormat>
  <Paragraphs>27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8</cp:revision>
  <dcterms:created xsi:type="dcterms:W3CDTF">2009-10-18T19:42:14Z</dcterms:created>
  <dcterms:modified xsi:type="dcterms:W3CDTF">2020-06-28T17:14:42Z</dcterms:modified>
</cp:coreProperties>
</file>