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8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34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99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096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942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71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403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4941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054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7265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561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75342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830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246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773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039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768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805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7648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189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6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345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41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401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877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302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4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0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0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2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4BA7E752-6D1F-4884-9836-334CC317A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914399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Castillo Fuerte Es Nuestro Dios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03939BEE-4C1D-40B2-9ECA-33026224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3F33115-8DC5-4765-AE49-277B794EF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1916114"/>
            <a:ext cx="77660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Castillo fuerte es nuestro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Defensa y buen escudo;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Con su poder nos librará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En este trance agudo.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Con furia y con afán acósanos Satán;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Por armas deja ver astucia y gran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Cual él no hay en la tierra.</a:t>
            </a:r>
          </a:p>
          <a:p>
            <a:pPr eaLnBrk="0" hangingPunct="0"/>
            <a:r>
              <a:rPr lang="es-ES" altLang="es-CL" sz="2800" b="1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B608AC3-DDFA-47C1-8CA9-721EB44D3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6D0B653-A579-4AAB-9B90-2012BC479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1557339"/>
            <a:ext cx="769143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	Nuestro valor es nada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Con él todo es perdido;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Mas por nosotros pugnará de Dios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el Escogido.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¿Sabéis quién es? Jesús, el que venció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en la cruz,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Señor de Sabaoth; y pues Él sólo es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Él triunfa en la batalla.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C055198-94A5-4145-9968-48F3636CF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C0B601-ECB0-4209-85E2-75F63FCDF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1484314"/>
            <a:ext cx="728662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536575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536575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536575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536575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536575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536575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536575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536575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536575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	Aunque estén demonios mil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Prontos a devorarnos,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No temeremos, porque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Sabrá aún prosperarnos.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Que muestre su vigor Satán, y su furor;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Dañarnos no podrá, pues condenado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	es ya Por la Palabra Santa.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16</Words>
  <Application>Microsoft Office PowerPoint</Application>
  <PresentationFormat>Panorámica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2020-06-28T17:14:42Z</dcterms:modified>
</cp:coreProperties>
</file>