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  <p:sldMasterId id="2147483713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41" autoAdjust="0"/>
    <p:restoredTop sz="90929"/>
  </p:normalViewPr>
  <p:slideViewPr>
    <p:cSldViewPr>
      <p:cViewPr varScale="1">
        <p:scale>
          <a:sx n="75" d="100"/>
          <a:sy n="75" d="100"/>
        </p:scale>
        <p:origin x="1320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4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264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9371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8900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5734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3973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2607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4581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3557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3270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50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089496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0056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15985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4316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71569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28177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3414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230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8967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349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138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69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79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62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567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089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04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98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26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3189A84-9BA2-49B6-845D-233B76ECD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Mi Fe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Espera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BABFDB4-EE12-4985-9EA4-5A095D931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35ACD0D-A6FB-4770-8784-E55262C9E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29456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Mi fe espera en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Cordero, quien por mí fuiste a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Escucha mi oración, dame tu bendición,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Llene mi corazón tu santa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Tu gracia en mi alma pon,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Guarde mi corazón tu sumo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sangre carmesí diste en la cruz por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viva para Ti con fiel ardor.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73A08FE-750A-43BC-9C46-41EB197FB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89717F6-AA4F-4CD0-B877-6CC9F44F3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0279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A ruda lid 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pruebas hallaré, mi guía sé;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Líbrame de ansiedad, guárdame en santidad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la eternidad Te alabaré.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105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2020-06-28T17:36:51Z</dcterms:modified>
</cp:coreProperties>
</file>