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0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27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1042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679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2081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087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464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177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9091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402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866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14971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5348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964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48211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22399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2905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92999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7349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1405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149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085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080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234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502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002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586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66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07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772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AD1A62D-FE41-46D4-95B0-AE97E9852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Así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Habló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2CF5645-0970-4D66-8136-503505055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3AE2F38-6A33-4853-A512-17C892DAA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8931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El Señor así me habló, "Cuán débil es tu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Hijo, vela en oración y a ti todo te seré”.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lo pagó Cristo, quien por mí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Libremente derramó su sangre carmesí.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Hallo ahora, Salvador, que sólo tu poder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Puede al corazón más vil renovar y emblanquecer.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D4F6162-3763-487D-9E05-DE9DA2314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B5CC64B-F8BA-458E-8FAE-EF1F5D6F9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64711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Oh, Señor, tu salvación no puedo merecer;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fe puesta sólo en Ti salvará mi pobre ser.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lo pagó Cristo, quien por mí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Libremente derramó su sangre carmesí.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Ante el trono, en Ti, Señor, completo al fin seré: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“Cristo mi alma rescató” para siempre cantaré.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137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2020-06-28T17:36:41Z</dcterms:modified>
</cp:coreProperties>
</file>