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3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41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2292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2804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0033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1584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27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9767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5370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0416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274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676409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6089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2280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07325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70704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122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5112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04261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89031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751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24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981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10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226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250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985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908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89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856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11F3A0E-1FF3-48DF-B600-A4AE9E05D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¡Paz, Paz, Dulce Paz! 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5BC451C-3C11-4614-9286-F6B063B4A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1115616-CB6B-41D8-B3FB-2A9FDD37D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676400"/>
            <a:ext cx="56642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La santa quietud Dios me dio,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Molestias carnales quitó,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paz inviolable infundió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paz, el don de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¡Paz, paz, dulce paz!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Célico don del Señor.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siento en mi ser más y más,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paz, el don de su amor.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3178093-C167-404F-8DBE-F48706F9F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57560F3-046B-414E-AAA5-4EF41ED85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1" y="1600200"/>
            <a:ext cx="55673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Mis cuitas, pesar y ansiedad,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Murmurio y afán de verdad,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Tornáronse por su bondad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paz, el don de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¡Paz, paz, dulce paz!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Célico don del Señor.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siento en mi ser más y más,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paz, el don de su amor.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81178F1-4887-421D-A859-4887B8204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BCDB2B7-10B8-4E77-AA59-85D8ACE02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600200"/>
            <a:ext cx="54117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Reposo y celeste placer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dulce solaz han de haber;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hace abundar en mi ser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paz, el don de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¡Paz, paz, dulce paz!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Célico don del Señor.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siento en mi ser más y más,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paz, el don de su amor.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7EC1997-8C6F-4384-9918-1D5AFE04C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BB9BF9D-AA80-4C52-ABFC-105802158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600200"/>
            <a:ext cx="54117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Podrás a la carne morir,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brazo guardarte sentir,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Sabrás cuán glorioso es vivir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paz, el don de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¡Paz, paz, dulce paz!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Célico don del Señor.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siento en mi ser más y más,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paz, el don de su amor.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22</TotalTime>
  <Words>255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2020-06-28T17:37:19Z</dcterms:modified>
</cp:coreProperties>
</file>