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94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415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2393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505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881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2977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0736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9257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9816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479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59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017597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084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3137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8401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5496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53440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6574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0965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6858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834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013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413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546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947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4909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741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37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92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667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8F3262E-9E88-4871-9622-A5EAB46F1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El Seno De Mi Alma 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8FB0F77-7D07-4567-9AAD-5E508C0F4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6FF4EB2-FC12-436B-8539-2D53F1D48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7184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En el seno de mi alma una dulce quietud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difunde, embargando mi ser,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Una calma infinita que sólo podrán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amados de Dios comprender.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Paz, paz, cuán dulce paz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aquella que el Padre me 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le ruego que inunde por siempre mi ser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sus ondas de amor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A77297E-A804-4F40-8EF0-270EA7F1C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06FB32B-F782-4E18-A2BB-CA8CBAADE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0994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¡Qué tesoro yo tengo en la paz que me dio!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el fondo del alma ha de 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segura que nadie quitarla podrá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Mientras mire los años pasar.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Paz, paz, cuán dulce paz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aquella que el Padre me 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le ruego que inunde por siempre mi ser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sus ondas de amor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D3185D8-5960-498E-9E99-DDB257CDE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9DF4B19-6C06-4AFC-8D07-F9DBFAA7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4977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Esta paz inefable consuelo me 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Descansando tan sólo en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ningunos peligros mi vida tendrá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me siento inundado en su luz.</a:t>
            </a:r>
            <a:endParaRPr lang="es-ES" altLang="es-CL" sz="2800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Paz, paz, cuán dulce paz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aquella que el Padre me 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le ruego que inunde por siempre mi ser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sus ondas de amor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EE3645A0-E0AC-44E5-BEFE-5AC06BD56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B1D7764-EE2C-43D3-A435-89876E3AA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5517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Alma triste que en rudo conflicto te ves,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Sola y débil tu senda al seguir,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 de Cristo el Amigo que fiel siempre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 paz tú podrás recibir.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Paz, paz, cuán dulce paz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aquella que el Padre me 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le ruego que inunde por siempre mi ser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sus ondas de amor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23</TotalTime>
  <Words>275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2020-06-28T17:37:30Z</dcterms:modified>
</cp:coreProperties>
</file>