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9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39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04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128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6604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55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307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000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2944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089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802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66910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583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506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3471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8572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200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859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13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122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852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093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591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399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21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9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30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3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1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403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678781F-EA15-454B-AD94-35C6C292C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Cristo En Ti 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17E50EE-570B-4420-AB7B-0F028A50A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EDA4D22-C061-4F7A-8C35-F959E6D59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6276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Oh Cristo en Ti, sí sólo en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corazón halló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paz, perdón que con afán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descansar buscó.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ningún bien sin Cristo habrá: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sólo para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Luz, gozo, paz y gran felicidad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encuentran sólo Cristo en Ti.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D6BC3E0-7604-4CE9-9637-738597626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02FA275-3FDE-4A50-9E7D-8820A5214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6276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El mundo con afán probé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 alma lo gustó;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descontento me quedé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 alma se afligió.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ningún bien sin Cristo habrá: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sólo para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Luz, gozo, paz y gran felicidad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encuentran sólo Cristo en Ti.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CECA7CB-8F70-4015-9ED2-BB9003D84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25C5856-EF84-4482-B93B-5694B16AA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6276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Gemí por paz, felicidad,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Busquélas más que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cuando Cristo me salvó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satisfizo a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ningún bien sin Cristo habrá: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sólo para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Luz, gozo, paz y gran felicidad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encuentran sólo Cristo en Ti.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170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2020-06-28T17:37:39Z</dcterms:modified>
</cp:coreProperties>
</file>