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7694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6395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40461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7128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66049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5355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7307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100026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729447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60899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6802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5669100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075831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445066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34710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485729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420001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48591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0139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1225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28525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00930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5912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3994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62218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3499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96309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8318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11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4035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2678781F-EA15-454B-AD94-35C6C292C6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107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Oh, Cristo En Ti 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217E50EE-570B-4420-AB7B-0F028A50A5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8EDA4D22-C061-4F7A-8C35-F959E6D595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6276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Oh Cristo en Ti, sí sólo en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 corazón halló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paz, perdón que con afán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Sin descansar buscó.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ningún bien sin Cristo habrá: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sólo para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Luz, gozo, paz y gran felicidad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encuentran sólo Cristo en Ti.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3D6BC3E0-7604-4CE9-9637-7385976264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802FA275-3FDE-4A50-9E7D-8820A5214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6276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El mundo con afán probé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mi alma lo gustó;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descontento me quedé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mi alma se afligió.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ningún bien sin Cristo habrá: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sólo para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Luz, gozo, paz y gran felicidad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encuentran sólo Cristo en Ti.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3CECA7CB-8F70-4015-9ED2-BB9003D84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25C5856-EF84-4482-B93B-5694B16AAC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3"/>
            <a:ext cx="5627688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Gemí por paz, felicidad,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Busquélas más que a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cuando Cristo me salvó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satisfizo a mí.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ningún bien sin Cristo habrá: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Él sólo para mí;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Luz, gozo, paz y gran felicidad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 encuentran sólo Cristo en Ti.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23</TotalTime>
  <Words>170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2020-06-28T17:37:39Z</dcterms:modified>
</cp:coreProperties>
</file>