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2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426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6999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341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1351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5730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0825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929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5751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3657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130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808076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053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7509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14602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02209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8641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91930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22302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77247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215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165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941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1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541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620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486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875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97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654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6DDBCAD-ACDB-4967-B23A-AC7F48FA6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108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Cual La Mar Hermosa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E78AEE8-770D-4018-8F06-2A27967BF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6C2E6BE-2E20-4BA4-9435-310A232CB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70413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Cual la mar hermosa, es la paz de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Fuerte y gloriosa, es eterna paz: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y perfecta, premio de la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Fruto del Calvario, obra de Jesús,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Descansando en Cristo siempre paz tendré;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Jehová confiando nada temeré.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D8C8349C-1A3F-4852-96A6-3A6254697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A347FC4-F22E-4DAD-A636-D396D763F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70413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En el gran refugio de la paz de Dios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Nunca hay molestias, es perfecta paz: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Nunca negra duda, pena ni pesar,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Vejaciones crueles pueden acesar.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Descansando en Cristo siempre paz tendré;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Jehová confiando nada temeré.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3E051B2D-1242-43E6-AACB-439FB3E17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9DD4074-9E94-4AAC-AF98-EB82FB899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70413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Toda nuestra vida cuidará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nunca cambia, Él es nuestra paz;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Fuertes y seguros, en el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Siempre moraremos en su grande amor.</a:t>
            </a:r>
            <a:endParaRPr lang="es-ES" altLang="es-CL" sz="2800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Descansando en Cristo siempre paz tendré;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Jehová confiando nada temeré.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932CB609-8E02-40B2-86DD-046AD2081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B2F0629-11B2-400E-9407-F483F8036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58983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Oh, Señor amado, Tú nos das quietud.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Ti recibimos celestial salud.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Haznos conocerte, Te amaremos más,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Sé Tú nuestro dueño, Príncipe de paz.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Último 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Descansando en Cristo tengo siempre paz;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Jehová confiando hallo gran solaz.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24</TotalTime>
  <Words>208</Words>
  <Application>Microsoft Office PowerPoint</Application>
  <PresentationFormat>Panorámica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2020-06-28T17:37:46Z</dcterms:modified>
</cp:coreProperties>
</file>