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1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47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9071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3182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326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8478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3498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6736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3243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3208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87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00214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009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942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6695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2998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44714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13358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64330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992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0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113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5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47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01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481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20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8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75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381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2D817F1-4072-41E3-BDF5-B8A7F7773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Salvo En Los Tiernos Brazos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47C3E20-53B9-47C0-AF47-39F6450F4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2077B71-D2B6-48E7-BF47-FA7AA67E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1184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Salvo en los tiernos brazos de mi Jesús seré,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amoroso pecho dulce reposaré.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Éste es sin duda el eco de celestial canción,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de inefable gozo llena mi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Salvo en los tiernos brazos de mi Jesús seré,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amoroso pecho dulce reposaré.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6D4788C-1425-48C4-AA81-CA3FB1A25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B246718-1A2D-4DAF-9C3A-12238CB9F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4851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Tiende Jesús los brazos, bríndame su amistad: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su poder me acojo, no hay para mí ansiedad.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temeré si ruge hórrida tentación,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causará el pecado daño en mi corazón.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Salvo en los tiernos brazos de mi Jesús seré,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amoroso pecho dulce reposaré.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33E2D93-75B7-4C25-A2F7-5C619F5EE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8C84814-D50B-4EE4-B1E5-95D56B621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72001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De sus amantes brazos la gran solicitud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libra de tristeza, me libra de inquietud.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 tal vez hay pruebas, fáciles pasarán;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Lágrimas si vertiere pronto se enjugarán.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Salvo en los tiernos brazos de mi Jesús seré,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amoroso pecho dulce reposaré.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A21A546-FC75-4658-88CC-8FFCC91B8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DAF9F07-DFA4-4135-8BB2-FFC765E36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4804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Y cruzaré la noche lóbrega, sin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venga el día de perennal fulgor.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 placentero entonces con Él será morar!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la mansión de gloria siempre con Él reinar.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Salvo en los tiernos brazos de mi Jesús seré,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amoroso pecho dulce reposaré.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24</TotalTime>
  <Words>244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2020-06-28T17:37:57Z</dcterms:modified>
</cp:coreProperties>
</file>