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84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496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002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6536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4439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7532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4947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2716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3467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2229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005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342019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9383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8608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99601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43855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26051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57625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98650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86302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49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502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090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859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762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171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064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17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3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647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52338BC-0B67-4F63-B31E-C2D24E694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110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Estoy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Bien Con Mi Dios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C3E82656-5756-46A2-91FA-FC815E224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A3819F4-B5F6-430F-88BE-744DB1F87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6602413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De paz inundada mi senda ya esté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 cúbrala un mar de aflicción,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suerte, cualquiera que sea, diré: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“Estoy bien, estoy bien, con mi Dios”.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Estoy bien, con mi Dios.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Estoy bien, estoy bien con mi Dios.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9E839F2E-2C46-44EF-B57E-90CDFF123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8841869-9CF6-4944-88E5-2FB4E20458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599363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Ya venga la prueba o me tiente Satán,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amengua mi fe ni mi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Cristo comprende mis luchas, mi afán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su sangre obrará en mi favor.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Estoy bien, con mi Dios.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Estoy bien, estoy bien con mi Dios.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2954E800-19CA-4728-A610-3B4897D17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FD7C848-847F-4675-B331-A93905713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91673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Feliz yo me siento al saber que Jesús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Libróme de yugo opresor,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Quitó mi pecado, clavólo en la cruz.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Gloria demos al buen Salvador.</a:t>
            </a:r>
            <a:r>
              <a:rPr lang="es-ES" altLang="es-CL">
                <a:latin typeface="Tahoma" panose="020B060403050404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Estoy bien, con mi Dios.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Estoy bien, estoy bien con mi Dios.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0F929C89-9471-4D0B-B351-B5A7CBAD2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C7C5856-714D-49A9-B4FE-B486FAD1F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01357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4. La fe tornaráse en feliz realidad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irse la niebla veloz,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Desciende Jesús con su gran majestad.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¡Aleluya, estoy bien con mi Dios!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>
                <a:latin typeface="Tahoma" panose="020B0604030504040204" pitchFamily="34" charset="0"/>
              </a:rPr>
              <a:t> </a:t>
            </a:r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Estoy bien, con mi Dios.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Estoy bien, estoy bien con mi Dios.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25</TotalTime>
  <Words>217</Words>
  <Application>Microsoft Office PowerPoint</Application>
  <PresentationFormat>Panorámica</PresentationFormat>
  <Paragraphs>37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2020-06-28T17:38:08Z</dcterms:modified>
</cp:coreProperties>
</file>