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4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49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02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536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439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532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947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2716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467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229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005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342019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938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8608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960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43855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2605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7625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98650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8630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4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02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090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859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762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171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64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17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3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47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52338BC-0B67-4F63-B31E-C2D24E69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Estoy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Bien Con Mi Dios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3E82656-5756-46A2-91FA-FC815E22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A3819F4-B5F6-430F-88BE-744DB1F8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6024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De paz inundada mi senda ya esté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cúbrala un mar de aflicción,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suerte, cualquiera que sea, diré: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“Estoy bien, estoy bien, con mi Dios”.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con mi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estoy bien con mi Dios.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E839F2E-2C46-44EF-B57E-90CDFF12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8841869-9CF6-4944-88E5-2FB4E2045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993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Ya venga la prueba o me tiente Satán,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amengua mi fe ni mi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Cristo comprende mis luchas, mi afán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sangre obrará en mi favor.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con mi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estoy bien con mi Dios.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954E800-19CA-4728-A610-3B4897D17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FD7C848-847F-4675-B331-A93905713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9167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Feliz yo me siento al saber que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Libróme de yugo opresor,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Quitó mi pecado, clavólo en la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demos al buen Salvador.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con mi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estoy bien con mi Dios.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F929C89-9471-4D0B-B351-B5A7CBAD2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C7C5856-714D-49A9-B4FE-B486FAD1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0135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La fe tornaráse en feliz realidad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irse la niebla veloz,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Desciende Jesús con su gran majestad.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¡Aleluya, estoy bien con mi Dios!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con mi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Estoy bien, estoy bien con mi Dios.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217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2020-06-28T17:38:08Z</dcterms:modified>
</cp:coreProperties>
</file>