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8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3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38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886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3227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50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105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539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250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8365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63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74789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5008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381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029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9766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30776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0620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697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6971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8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79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619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11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382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362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314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043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9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156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C03B6BE-CC92-4D59-B59C-D4E4D276D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Gozo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Servir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2BEF04A-DCA1-419A-A51F-3C5FAA16C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4675B49-E883-46F2-8F9F-6605C2F8E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975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Gozo da servir 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vida al caminar,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alabanzas llena el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el día, sin cesar.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tengo yo en servir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que no tiene igual.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puedo ver que me da de su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mi alma de su gozo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AF674E0-1AAB-4F5C-B467-EFD878A36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5EA23B3-043E-4C44-A68F-F90719535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975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Gozo da servir 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dicha o 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el alma de armonía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da santo esplendor.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tengo yo en servir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que no tiene igual.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puedo ver que me da de su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mi alma de su gozo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8814884-12EF-4635-88B4-BA2A99EE8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7715D50-D50E-496A-9E84-7B2F1DECA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975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Gozo da servir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Caminando con mi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santo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me guía con su voz.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tengo yo en servir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que no tiene igual.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puedo ver que me da de su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mi alma de su gozo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79AFE60-5787-4262-AB15-4322225A4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67DEFB3-7A67-4E4E-9399-6B0529C61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975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Gozo da servir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Aunque reine oscuridad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mi alma yo disfruto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divina claridad.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tengo yo en servir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que no tiene igual.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puedo ver que me da de su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mi alma de su gozo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246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2020-06-28T17:38:43Z</dcterms:modified>
</cp:coreProperties>
</file>