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818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5256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418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3157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5313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3906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33340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96728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01333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6001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0744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2416258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76885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38055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37308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18315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57150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96327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54189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93759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2613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7214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5181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3819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7634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2389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4271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3544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695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2831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46C8B95B-B834-4099-9598-6B20266B1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112</a:t>
            </a:r>
            <a:r>
              <a:rPr lang="es-ES_tradnl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Cristo Es Mi Dulce Salvador</a:t>
            </a:r>
            <a:endParaRPr lang="es-ES_tradnl" altLang="en-US" sz="28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F71E2EB1-1A49-4B69-BD79-ADDC7B746B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040D73FF-2B0B-4DBB-AA45-A2281707A8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6281738" cy="308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</a:t>
            </a:r>
            <a:r>
              <a:rPr lang="es-ES" altLang="es-CL" b="1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Cristo es mi dulce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bien, mi paz, mi luz;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Mostróme su infinito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Muriendo en dura cruz.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estoy triste encuentro en Él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Consolador y Amigo fiel;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Consolador, Amigo fiel es Jesús.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DEE2DAC7-31CC-4E32-9E3F-386F45FF28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00AEBC5-2D48-4DEB-84FD-3DB38D106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6750050" cy="308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</a:t>
            </a:r>
            <a:r>
              <a:rPr lang="es-ES" altLang="es-CL" b="1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Cristo es mi dulce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sangre me compró;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sus heridas y dolor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Perfecta paz me dio.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Dicha inmortal allá tendré,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Cristo siempre reinaré,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Dicha inmortal allá tendré, con Jesús.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F9DA6546-A4EF-4A65-BE4A-460B0B7E68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8B9E4010-03A8-4AC4-AF89-EF51D5E581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5983288" cy="308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</a:t>
            </a:r>
            <a:r>
              <a:rPr lang="es-ES" altLang="es-CL" b="1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Cristo es mi dulce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eterno Redentor,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Oh, nunca yo podré pagar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deuda de su amor;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Le seguiré, pues, en la luz,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temeré llevar su cruz,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temeré llevar la cruz de Jesús.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D35D9F6F-E752-435F-A081-4B505F95C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04923C6-0F7D-45FD-A512-0D359A44BE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6588125" cy="308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4.</a:t>
            </a:r>
            <a:r>
              <a:rPr lang="es-ES" altLang="es-CL" b="1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Cristo es mi dulce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Él salvado soy;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Roca de la Eternidad,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quien seguro estoy;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Gloria inmortal allá tendré,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Cristo siempre reinaré,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Gloria inmortal allá tendré con Jesús.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26</TotalTime>
  <Words>185</Words>
  <Application>Microsoft Office PowerPoint</Application>
  <PresentationFormat>Panorámica</PresentationFormat>
  <Paragraphs>33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2020-06-28T17:39:04Z</dcterms:modified>
</cp:coreProperties>
</file>