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1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25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18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315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313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906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3334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672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133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6001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4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41625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68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3805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730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83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5715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6327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4189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3759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261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21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518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381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6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3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27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354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9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283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6C8B95B-B834-4099-9598-6B20266B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112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Es Mi Dulce Salvador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71E2EB1-1A49-4B69-BD79-ADDC7B746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40D73FF-2B0B-4DBB-AA45-A2281707A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281738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Cristo es mi dulce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bien, mi paz, mi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Mostróme su infinito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Muriendo en dura cruz.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estoy triste encuentro en Él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Consolador y Amigo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Consolador, Amigo fiel es Jesús.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EE2DAC7-31CC-4E32-9E3F-386F45FF2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0AEBC5-2D48-4DEB-84FD-3DB38D106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75005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Cristo es mi dulce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sangre me compró;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sus heridas y dolor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Perfecta paz me dio.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Dicha inmortal allá tendré,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Cristo siempre reinaré,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Dicha inmortal allá tendré, con Jesús.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9DA6546-A4EF-4A65-BE4A-460B0B7E6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B9E4010-03A8-4AC4-AF89-EF51D5E58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983288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Cristo es mi dulce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eterno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nunca yo podré pagar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deuda de su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 seguiré, pues, en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temeré llevar su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temeré llevar la cruz de Jesús.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D35D9F6F-E752-435F-A081-4B505F95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04923C6-0F7D-45FD-A512-0D359A44B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58812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Cristo es mi dulce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Él salvado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Roca de la Eternidad,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quien seguro estoy;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inmortal allá tendré,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Cristo siempre reinaré,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inmortal allá tendré con Jesús.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26</TotalTime>
  <Words>185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2020-06-28T17:39:04Z</dcterms:modified>
</cp:coreProperties>
</file>