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0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414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5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142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007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63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2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967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244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9087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29030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074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681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694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7718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01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700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6942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101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26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97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51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3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41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249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3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00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6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29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6168337-3AFE-41E8-B6D2-3FCD469CD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113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 Cristo,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Amo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B55A4C9-8FB0-418D-93DE-E472C2990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4A939C-2709-4CE9-8C32-7A8E92CE3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3310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¡Oh Cristo, yo Te amo! Que mío eres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todo pecado por Ti dejaré.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Cristo precioso! Por Ti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si Te amaba, yo Te amo más hoy.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Me amaste primero y así Te amo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sobre el Calvario moriste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 que sufriste mi vida Te doy;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si Te amaba, yo Te amo más hoy.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E8F5901-AC94-40AA-9C68-45D04A764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67B1D56-E022-42D7-A5F1-4820BB64E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4977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Y mientras que viva en este vaivén,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hora final de la muerte también,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amaré siempre; cantándote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“Jesús, si Te amaba, yo Te amo más hoy”.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Al fin en tu gloria por gracia entraré,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allí con los santos loor Te daré;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siglos eternos a cantarte voy: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“Jesús, si Te amaba, yo Te amo más hoy”.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175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2020-06-28T17:39:14Z</dcterms:modified>
</cp:coreProperties>
</file>