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600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4144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952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61420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20076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3632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18294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049675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2445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9087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64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0290307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9074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96816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86949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177188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91010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37007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1694205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41019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526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6973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151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8530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411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2493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03999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00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60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0296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66168337-3AFE-41E8-B6D2-3FCD469CD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113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 Cristo,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Yo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Amo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DB55A4C9-8FB0-418D-93DE-E472C2990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654A939C-2709-4CE9-8C32-7A8E92CE34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331075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¡Oh Cristo, yo Te amo! Que mío eres sé;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todo pecado por Ti dejaré.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¡Oh Cristo precioso! Por Ti salvo soy;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si Te amaba, yo Te amo más hoy.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  <a:p>
            <a:endParaRPr lang="es-ES" altLang="es-CL" sz="2800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Me amaste primero y así Te amo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sobre el Calvario moriste por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lo que sufriste mi vida Te doy;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Jesús, si Te amaba, yo Te amo más hoy.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3E8F5901-AC94-40AA-9C68-45D04A764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67B1D56-E022-42D7-A5F1-4820BB64E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3"/>
            <a:ext cx="7497763" cy="3935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</a:t>
            </a:r>
            <a:r>
              <a:rPr lang="es-ES" altLang="es-CL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Y mientras que viva en este vaivén,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 hora final de la muerte también,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Te amaré siempre; cantándote estoy,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“Jesús, si Te amaba, yo Te amo más hoy”.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Al fin en tu gloria por gracia entraré,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allí con los santos loor Te daré;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siglos eternos a cantarte voy: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“Jesús, si Te amaba, yo Te amo más hoy”.</a:t>
            </a:r>
            <a:r>
              <a:rPr lang="es-ES" altLang="es-CL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9</TotalTime>
  <Words>175</Words>
  <Application>Microsoft Office PowerPoint</Application>
  <PresentationFormat>Panorámica</PresentationFormat>
  <Paragraphs>21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2020-06-28T17:39:14Z</dcterms:modified>
</cp:coreProperties>
</file>