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12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90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339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6678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27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274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408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0702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8709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41090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060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536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216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104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225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5418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9668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81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4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68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86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1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82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56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15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0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848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540B3B0-50C5-4CBE-B422-B6F155F21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¡Tengo Un Amigo!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959B000-2A53-4D7D-9574-BABF82C3D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645D330-39EC-4878-A2A1-4611F80A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2547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Tengo un Amigo, Cristo 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le bendigo con mi loor,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en el mundo nadie como Él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en mi vida paciente y fiel.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Amigo, ya tuyo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¡Todo rendido, contigo voy!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6543E66-9CDD-4107-9347-FAEF9C1DD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CB0E2D1-175C-487B-9445-DE1E72D2B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5405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Tengo un Refugio que en el turbión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alma es siempre fiel protección;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seguro yo viviré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 su amparo caminaré.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Amigo, ya tuyo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¡Todo rendido, contigo voy!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0B4473E-69CD-46E9-AF32-44AA2F2C2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06791B8-62A1-4C77-8749-1BAB668BC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3150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Tengo un Maestro doquier yo voy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senderos siguiendo estoy;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tinieblas jamás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sus luces y amor tendré.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Amigo, ya tuyo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¡Todo rendido, contigo voy!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900EA6C-2F83-4FB6-99AC-6B6F8E816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E9E4113-9AC6-400D-8304-1ED717D5E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0547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Oh, dulce Amigo, tu compasión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 subyugado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¿Cómo rebelde pudiera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tanta gracia desconocer?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Amigo, ya tuyo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¡Todo rendido, contigo voy!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122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2020-06-28T17:39:26Z</dcterms:modified>
</cp:coreProperties>
</file>