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636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812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1905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33900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6678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1827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6274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4080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07029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87099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9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841090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0604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05369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02163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81044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42258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54180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29668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7815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6483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6687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7860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1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1112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8828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7564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3157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102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8482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F540B3B0-50C5-4CBE-B422-B6F155F21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114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¡Tengo Un Amigo!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959B000-2A53-4D7D-9574-BABF82C3D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645D330-39EC-4878-A2A1-4611F80A2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25475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Tengo un Amigo, Cristo el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le bendigo con mi loor,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en el mundo nadie como Él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en mi vida paciente y fiel.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mi Amigo, ya tuyo soy;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¡Todo rendido, contigo voy!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26543E66-9CDD-4107-9347-FAEF9C1DD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CB0E2D1-175C-487B-9445-DE1E72D2B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5405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Tengo un Refugio que en el turbión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alma es siempre fiel protección;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Él seguro yo viviré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a su amparo caminaré.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	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mi Amigo, ya tuyo soy;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¡Todo rendido, contigo voy!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80B4473E-69CD-46E9-AF32-44AA2F2C2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06791B8-62A1-4C77-8749-1BAB668BC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631507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Tengo un Maestro doquier yo voy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sus senderos siguiendo estoy;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las tinieblas jamás iré,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sus luces y amor tendré.</a:t>
            </a:r>
            <a:r>
              <a:rPr lang="es-ES" altLang="es-CL">
                <a:latin typeface="Tahoma" panose="020B060403050404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	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mi Amigo, ya tuyo soy;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¡Todo rendido, contigo voy!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B900EA6C-2F83-4FB6-99AC-6B6F8E816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E9E4113-9AC6-400D-8304-1ED717D5E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605472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Oh, dulce Amigo, tu compasión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 subyugado mi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¿Cómo rebelde pudiera ser,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tanta gracia desconocer?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mi Amigo, ya tuyo soy;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¡Todo rendido, contigo voy!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122</Words>
  <Application>Microsoft Office PowerPoint</Application>
  <PresentationFormat>Panorámica</PresentationFormat>
  <Paragraphs>37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2020-06-28T17:39:26Z</dcterms:modified>
</cp:coreProperties>
</file>