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6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113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240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986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0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32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9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809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378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0419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31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81188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1164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5270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9950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36390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13826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3102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94880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78246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386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178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78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278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183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703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506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06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4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0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EB322BF-1B45-4D7A-8CF7-168E2CEF3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Del Santo Amor De Cristo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15A5755-1B08-4514-AC26-991A642CB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ABE3C1D-F137-43A7-BA0D-B7B19ED02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164" y="1484313"/>
            <a:ext cx="8859837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Del santo amor de Cristo que no tendrá su igual,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su divina gracia, sublime y eternal,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su misericordia, inmensa como el mar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cual los cielos alta, con gozo he de cantar.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amor de mi Señor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y dulce es más y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Rico e inefable, nada es comparable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amor de mi Jesús.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EC2212D-639B-40E4-A063-409F1DD26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478FD65-6FC2-4190-B485-CD7D38212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6344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Cuando Él vivió en el mundo la gente lo siguió,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todas sus angustias en Él depositó,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Entonces, bondadoso, su amor brotó en raudal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Incontenible, inmenso, sanando todo mal.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amor de mi Señor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y dulce es más y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Rico e inefable, nada es comparable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amor de mi Jesús.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626B1AF-A65B-4A69-B6B5-06539206A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B2BB23B-01FD-4A09-B743-2443C4734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1629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El puso en las pupilas del ciego nueva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eterna luz de vida que centellea en la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dio a las almas todas la gloria de su ser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impartir su gracia, su Espíritu y poder.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amor de mi Señor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y dulce es más y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Rico e inefable, nada es comparable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amor de mi Jesús.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4023FFD-DB24-47F1-910D-6733DF567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5CBC219-4D73-433C-94AE-8E6812078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6629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Su amor, por las edades del mundo, es el fanal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marca esplendoroso la senda del ideal;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paso de los años lo hará más dulce y más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Precioso, al darle al alma su incomparable paz.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amor de mi Señor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y dulce es más y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Rico e inefable, nada es comparable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amor de mi Jesús.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291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2020-06-28T17:39:36Z</dcterms:modified>
</cp:coreProperties>
</file>