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705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9209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6309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6067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54400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4209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2827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36536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42889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31000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0457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2100292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77800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17967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40648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83934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1044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32490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53656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66335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5007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2899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2503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849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8706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2045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7005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2083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569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2660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D60B93DB-DEA2-4DB9-9CDE-6C2F5179A3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116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Nada Hay Que Me Pueda Apartar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E09CD44D-2BAF-4334-A12D-0EAF0CA1C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AE835F3C-0BC9-404A-9348-BC78B6EEF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642778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Nada hay que me pueda apartar,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Cristo y de su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Él de veras sabe amar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pobre pecador.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te amo, oh mi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que a lo terrenal;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das consuelo, paz y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el reino celestial.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4400E79-0F66-4C03-802F-41AE1AA539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F15E3A6-BAD2-4D3A-9CC1-CC165F627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55800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Saber que Cristo es mi sostén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alegra el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Él es mi supremo bien,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da la salvación.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te amo, oh mi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que a lo terrenal;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das consuelo, paz y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el reino celestial.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94EC15D2-E553-4FF0-8758-713290706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F274357-45BE-4DB9-A071-47FA377C7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601821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Señor, si cerca estás de mí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Ahuyéntase el temor;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Perdón completo encuentra en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pobre pecador.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te amo, oh mi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que a lo terrenal;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das consuelo, paz y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el reino celestial.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E31F78FC-1AC8-414E-9AF8-AD612617F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14BB23E-A07B-4534-98ED-42D5ECADF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60801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Jesús, mi amable y buen Pastor,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Dios supremo Don,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Aparta mi alma de dolor,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da consolación.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te amo, oh mi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que a lo terrenal;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das consuelo, paz y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el reino celestial.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</TotalTime>
  <Words>227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2020-06-28T17:39:46Z</dcterms:modified>
</cp:coreProperties>
</file>