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318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6647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2033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07568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1358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16820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84501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0918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92462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7545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412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5487508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56316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59231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2449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66708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09651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39430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45331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73531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8210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2956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8896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0950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4250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3633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5226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8126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897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6181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53FD90FE-9648-44EE-BDBA-DE1CEA291C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117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Es Jesús El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Mejor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Amigo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849C0B5A-8FA9-4115-9370-D69D575E31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1BC1EFD0-1B66-4296-BD81-7CEE475457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755808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</a:t>
            </a:r>
            <a:r>
              <a:rPr lang="es-ES" altLang="es-CL" b="1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Es Jesús el mejor Amigo,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triste o tentado estés;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Colmará de bendición tu cuitado corazón,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¡Es Jesús el mejor Amigo!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¡Es Jesús el mejor Amigo!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¡Es Jesús el mejor Amigo!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tus ruegos oirá y tu carga llevará;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¡Es Jesús el mejor Amigo!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5A39CC03-6397-4CA2-B6ED-8BC5A5C890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0EC0A6B-C39A-4FAB-8A0B-462FF5882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79121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</a:t>
            </a:r>
            <a:r>
              <a:rPr lang="es-ES" altLang="es-CL" b="1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En Jesús fiel Amigo encuentro,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Paz perfecta Él a mi alma da;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Apoyado en Él estoy, sin temor mi ser le doy,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¡Es Jesús el mejor Amigo!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¡Es Jesús el mejor Amigo!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¡Es Jesús el mejor Amigo!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tus ruegos oirá y tu carga llevará;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¡Es Jesús el mejor Amigo!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0D5EC0D5-1F66-48C5-810A-F590F95E90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9CB7BE7-1211-4867-A028-47F35798E4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51393"/>
            <a:ext cx="9074150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s-ES" altLang="es-CL" sz="2700" b="1">
                <a:latin typeface="Century Gothic" panose="020B0502020202020204" pitchFamily="34" charset="0"/>
              </a:rPr>
              <a:t>3.</a:t>
            </a:r>
            <a:r>
              <a:rPr lang="es-ES" altLang="es-CL" sz="2700" b="1">
                <a:latin typeface="Tahoma" panose="020B0604030504040204" pitchFamily="34" charset="0"/>
              </a:rPr>
              <a:t> </a:t>
            </a:r>
            <a:r>
              <a:rPr lang="es-ES" altLang="es-CL" sz="2700" b="1">
                <a:latin typeface="Century Gothic" panose="020B0502020202020204" pitchFamily="34" charset="0"/>
              </a:rPr>
              <a:t>Aunque ande en algún peligro,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O en sombra de la muerte esté,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Ningún mal me alcanzará, pues Jesús me amparará,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¡Es Jesús el mejor Amigo!</a:t>
            </a:r>
            <a:r>
              <a:rPr lang="es-ES" altLang="es-CL" sz="2700">
                <a:latin typeface="Tahoma" panose="020B0604030504040204" pitchFamily="34" charset="0"/>
              </a:rPr>
              <a:t> </a:t>
            </a:r>
            <a:endParaRPr lang="es-ES" altLang="es-CL" sz="2700" b="1">
              <a:latin typeface="Century Gothic" panose="020B0502020202020204" pitchFamily="34" charset="0"/>
            </a:endParaRPr>
          </a:p>
          <a:p>
            <a:endParaRPr lang="es-ES" altLang="es-CL" sz="2700" b="1">
              <a:latin typeface="Century Gothic" panose="020B0502020202020204" pitchFamily="34" charset="0"/>
            </a:endParaRPr>
          </a:p>
          <a:p>
            <a:r>
              <a:rPr lang="es-ES" altLang="es-CL" sz="27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¡Es Jesús el mejor Amigo!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¡Es Jesús el mejor Amigo!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Él tus ruegos oirá y tu carga llevará;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¡Es Jesús el mejor Amigo!</a:t>
            </a:r>
            <a:r>
              <a:rPr lang="es-ES" altLang="es-CL" sz="27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B7099331-6660-4431-A809-C0F052F7F9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6FD4DAEC-6FCC-4583-9FA6-19769E5642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833278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4.</a:t>
            </a:r>
            <a:r>
              <a:rPr lang="es-ES" altLang="es-CL" b="1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Cuando estemos al fin reunidos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los redimidos más allá,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Cantaremos con fervor en presencia del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¡Es Jesús el mejor Amigo!</a:t>
            </a:r>
            <a:r>
              <a:rPr lang="es-ES" altLang="es-CL">
                <a:latin typeface="Tahoma" panose="020B060403050404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¡Es Jesús el mejor Amigo!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¡Es Jesús el mejor Amigo!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tus ruegos oirá y tu carga llevará;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¡Es Jesús el mejor Amigo!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11</TotalTime>
  <Words>263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2020-06-28T17:39:55Z</dcterms:modified>
</cp:coreProperties>
</file>