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1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64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03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75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3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68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8450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918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924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754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1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48750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5631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923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244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670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965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943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533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353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821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5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89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95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25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363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22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1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9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18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3FD90FE-9648-44EE-BDBA-DE1CEA291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 Jesús 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Mejor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Amigo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49C0B5A-8FA9-4115-9370-D69D575E3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BC1EFD0-1B66-4296-BD81-7CEE47545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580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Es Jesús el mejor Amigo,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triste o tentado estés;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Colmará de bendición tu cuitado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tus ruegos oirá y tu carga llevará;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39CC03-6397-4CA2-B6ED-8BC5A5C89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EC0A6B-C39A-4FAB-8A0B-462FF5882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9121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En Jesús fiel Amigo encuentro,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perfecta Él a mi alma 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Apoyado en Él estoy, sin temor mi ser le doy,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tus ruegos oirá y tu carga llevará;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D5EC0D5-1F66-48C5-810A-F590F95E9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CB7BE7-1211-4867-A028-47F35798E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51393"/>
            <a:ext cx="907415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CL" sz="2700" b="1">
                <a:latin typeface="Century Gothic" panose="020B0502020202020204" pitchFamily="34" charset="0"/>
              </a:rPr>
              <a:t>3.</a:t>
            </a:r>
            <a:r>
              <a:rPr lang="es-ES" altLang="es-CL" sz="2700" b="1">
                <a:latin typeface="Tahoma" panose="020B0604030504040204" pitchFamily="34" charset="0"/>
              </a:rPr>
              <a:t> </a:t>
            </a:r>
            <a:r>
              <a:rPr lang="es-ES" altLang="es-CL" sz="2700" b="1">
                <a:latin typeface="Century Gothic" panose="020B0502020202020204" pitchFamily="34" charset="0"/>
              </a:rPr>
              <a:t>Aunque ande en algún peligro,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O en sombra de la muerte esté,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Ningún mal me alcanzará, pues Jesús me amparará,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¡Es Jesús el mejor Amigo!</a:t>
            </a:r>
            <a:r>
              <a:rPr lang="es-ES" altLang="es-CL" sz="2700">
                <a:latin typeface="Tahoma" panose="020B0604030504040204" pitchFamily="34" charset="0"/>
              </a:rPr>
              <a:t> </a:t>
            </a:r>
            <a:endParaRPr lang="es-ES" altLang="es-CL" sz="2700" b="1">
              <a:latin typeface="Century Gothic" panose="020B0502020202020204" pitchFamily="34" charset="0"/>
            </a:endParaRPr>
          </a:p>
          <a:p>
            <a:endParaRPr lang="es-ES" altLang="es-CL" sz="2700" b="1">
              <a:latin typeface="Century Gothic" panose="020B0502020202020204" pitchFamily="34" charset="0"/>
            </a:endParaRPr>
          </a:p>
          <a:p>
            <a:r>
              <a:rPr lang="es-ES" altLang="es-CL" sz="27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Él tus ruegos oirá y tu carga llevará;</a:t>
            </a:r>
          </a:p>
          <a:p>
            <a:r>
              <a:rPr lang="es-ES" altLang="es-CL" sz="2700" b="1">
                <a:latin typeface="Century Gothic" panose="020B0502020202020204" pitchFamily="34" charset="0"/>
              </a:rPr>
              <a:t>¡Es Jesús el mejor Amigo!</a:t>
            </a:r>
            <a:r>
              <a:rPr lang="es-ES" altLang="es-CL" sz="27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7099331-6660-4431-A809-C0F052F7F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FD4DAEC-6FCC-4583-9FA6-19769E564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332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Cuando estemos al fin reunidos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redimidos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Cantaremos con fervor en presencia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tus ruegos oirá y tu carga llevará;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 Jesús el mejor Amigo!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263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2020-06-28T17:39:55Z</dcterms:modified>
</cp:coreProperties>
</file>