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55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64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3733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0961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194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771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995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0567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709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925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22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870432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1490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63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064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8540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26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318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46481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28580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249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91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97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5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13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3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886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21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03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1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1866506-FA7C-46B9-BB2D-4E3AE541D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Quiero De Cristo Más Saber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08D6ACF-3561-4A54-B13C-527747103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EE00711-AA4C-4286-AC12-133B808C8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140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Quiero de Cristo más saber,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dulce amor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gracia demostrar,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salvación gozar.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dime de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necesito;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amor con que me amó,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que mi alma rescató.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6333B5D-FBE9-45C7-B866-DD0FBA93B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F1498F4-9C94-49CB-BD4E-8B80EEB60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140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Más quiero oír de su verdad,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quiero hacer su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Santo Espíritu, óyeme,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 Maestro siempre sé.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dime de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necesito;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amor con que me amó,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que mi alma rescató.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81C66FB-0915-4BDB-871C-38881441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A733B1E-AD13-4A42-AB0B-57D9336B5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140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Más de su Libro comprender,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comunión con Él tener,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su voz dulce recordar,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sus mandatos acatar.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dime de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necesito;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amor con que me amó,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que mi alma rescató.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819E4C1E-2125-4122-94E2-6FCA4D05B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9BADDFA-8FB0-4F9D-8989-8389DB901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1404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Más de Jesús y su esplendor,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Reino y gran honor,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venida, oh dime más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Cristo, Príncipe de Paz.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dime de Cristo;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necesito;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su amor con que me amó,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de Él que mi alma rescató.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236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2020-06-28T17:40:04Z</dcterms:modified>
</cp:coreProperties>
</file>