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5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790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233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0033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849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3700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5157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880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1064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2493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872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323947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90735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17829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6412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90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0506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3166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5565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79275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027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50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876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178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5656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435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30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190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6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158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0771A4C-B424-4040-A1C3-A1B8CB4F6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119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Le Canto A Mi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651108F-3020-4192-9435-D2E42C9E7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81E22C2-F586-4D5A-9822-7CD987906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059738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Le canto a mi Señor, pues tengo en Él mi fe;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 canto porque sé que Él es mi protector.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Esperaré en su amor, su dulce bendición,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Espero su perdón, Él es mi Redentor.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Feliz yo viviré, Jesús me ayudará;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mano me dará, y así vencer podré.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trono alcanzaré, donde veré a mi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triunfante voz mi lira pulsaré.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76874C4-50C3-4E44-8BA6-111ACA451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1449A08-99ED-4882-BBF1-F7607D44B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7010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Quien fía en el Señor feliz habrá de ser;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con su gran poder, Dios con su grande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Mitigará el dolor y traerá la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no herirá jamás al hijo de su amor.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131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2020-06-28T17:40:12Z</dcterms:modified>
</cp:coreProperties>
</file>