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5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9824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9714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8702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3525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63066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6163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20718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76516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29364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8002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1645690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0159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50535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8571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59615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64080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52732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0265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25050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2115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1787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8194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1955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9197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8812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6790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8333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00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254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AD0AC580-371E-4A22-BEE7-E85B55CD4C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692151"/>
            <a:ext cx="822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12</a:t>
            </a:r>
            <a:r>
              <a:rPr lang="es-ES_tradnl" altLang="en-US" sz="28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¡Al Dios De Abraham Loor!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B055A1A0-FC0F-49E8-945A-86B3A08D9A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0ED6E8B6-9080-4159-8EB5-3B5DFC5E5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9" y="1412875"/>
            <a:ext cx="813752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tabLst>
                <a:tab pos="711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711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711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711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711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711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711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711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711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¡Al Dios de Abraham loor!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su nombre celebrad;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¡Al que era y es, y aún será, magnificad!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Es sólo eterno Dios, de todo es Creador;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Al único Supremo Ser cantad loor.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	Su Santo Espíritu cuán libre es en su obrar;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Su voz por el profeta aún nos quiere hablar.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En todo corazón su ley escrita está;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Es inmutable y siempre fiel en tierra y mar.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97D1639F-BB6D-406F-9AF6-AF1BEEFF3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D750140A-2CA0-4727-B41B-12874DC96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1560513"/>
            <a:ext cx="7985125" cy="222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	La vida Dios sopló en cada humano ser;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Su amor amparo nos será sin fenecer.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¡Al vivo Dios, loor! Su nombre celebrad;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¡Al que era, y es, y aún será, magnificad!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Amén.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20</Words>
  <Application>Microsoft Office PowerPoint</Application>
  <PresentationFormat>Panorámica</PresentationFormat>
  <Paragraphs>18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10</cp:revision>
  <dcterms:created xsi:type="dcterms:W3CDTF">2009-10-18T19:42:14Z</dcterms:created>
  <dcterms:modified xsi:type="dcterms:W3CDTF">2020-06-28T17:15:00Z</dcterms:modified>
</cp:coreProperties>
</file>