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982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71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702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52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6306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163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07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651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2936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00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64569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01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053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57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961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40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273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026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505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11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17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19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9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919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81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67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33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0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54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D0AC580-371E-4A22-BEE7-E85B55CD4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¡Al Dios De Abraham Loor!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055A1A0-FC0F-49E8-945A-86B3A08D9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ED6E8B6-9080-4159-8EB5-3B5DFC5E5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412875"/>
            <a:ext cx="81375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¡Al Dios de Abraham loor!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su nombre celebrad;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¡Al que era y es, y aún será, magnificad!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Es sólo eterno Dios, de todo es Creador;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Al único Supremo Ser cantad loor.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Su Santo Espíritu cuán libre es en su obrar;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Su voz por el profeta aún nos quiere hablar.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En todo corazón su ley escrita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Es inmutable y siempre fiel en tierra y mar.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7D1639F-BB6D-406F-9AF6-AF1BEEFF3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750140A-2CA0-4727-B41B-12874DC96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560513"/>
            <a:ext cx="79851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La vida Dios sopló en cada humano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Su amor amparo nos será sin fenecer.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¡Al vivo Dios, loor! Su nombre celebrad;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¡Al que era, y es, y aún será, magnificad!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Amén.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10</cp:revision>
  <dcterms:created xsi:type="dcterms:W3CDTF">2009-10-18T19:42:14Z</dcterms:created>
  <dcterms:modified xsi:type="dcterms:W3CDTF">2020-06-28T17:15:00Z</dcterms:modified>
</cp:coreProperties>
</file>