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8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31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8205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8016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8157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066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311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311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6708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242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836687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7265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3239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2998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0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6433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264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00329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694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798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74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022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190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2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94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191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23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3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27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F61B67A-B53C-4D49-AFA3-27AB51993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Dulce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Oración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54CB635-DD4E-4858-B0A1-041B097EB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50D030A-FE25-48ED-88D1-E8CC79926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7959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Dulce oración, dulce oración,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toda influencia mundanal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Elevas tú mi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tierno Padre celestial.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cuántas veces tuve en ti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Auxilio en ruda tentación,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cuántos bienes recibí,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Mediante ti, dulce oración!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3A78D90-FE5E-489D-BDCA-7FC2656B4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5564203-7831-4B6F-AC47-C3069D960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8594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Dulce oración, dulce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trono excelso de bondad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llevarás mi petición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Dios que escucha con piedad.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fe espero recibir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gran divina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siempre a mi Señor servir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tu virtud, dulce oración.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A0B9C10-B9B7-444C-A167-C570765B3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6333954-93D5-43FC-9D5F-9C20DE59D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7959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Dulce oración, dulce oración,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aliento y gozo al alma das,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esta tierra de aflicción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Consuelo siempre me serás.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el momento en que veré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puertas francas de 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Entonces me despediré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Feliz, de ti, dulce oración.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109</TotalTime>
  <Words>147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2020-06-28T17:40:22Z</dcterms:modified>
</cp:coreProperties>
</file>