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181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3318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88205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280167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81570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80667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13119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283119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977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246708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82420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1836687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672658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3239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112998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8301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764330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79264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4003293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626945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17981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45749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90224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1904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4426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1945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71917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1237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032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19275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4F61B67A-B53C-4D49-AFA3-27AB519938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120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Dulce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Oración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D54CB635-DD4E-4858-B0A1-041B097EBC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950D030A-FE25-48ED-88D1-E8CC799268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4"/>
            <a:ext cx="5795963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1.</a:t>
            </a:r>
            <a:r>
              <a:rPr lang="es-ES" altLang="es-CL" b="1">
                <a:latin typeface="Tahoma" panose="020B0604030504040204" pitchFamily="34" charset="0"/>
              </a:rPr>
              <a:t> </a:t>
            </a:r>
            <a:r>
              <a:rPr lang="es-ES" altLang="es-CL" sz="2800" b="1">
                <a:latin typeface="Century Gothic" panose="020B0502020202020204" pitchFamily="34" charset="0"/>
              </a:rPr>
              <a:t>Dulce oración, dulce oración, 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toda influencia mundanal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Elevas tú mi corazón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 tierno Padre celestial.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¡Oh, cuántas veces tuve en ti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Auxilio en ruda tentación,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cuántos bienes recibí,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Mediante ti, dulce oración!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B3A78D90-FE5E-489D-BDCA-7FC2656B4E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E5564203-7831-4B6F-AC47-C3069D960D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4"/>
            <a:ext cx="5859463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2.</a:t>
            </a:r>
            <a:r>
              <a:rPr lang="es-ES" altLang="es-CL" b="1">
                <a:latin typeface="Tahoma" panose="020B0604030504040204" pitchFamily="34" charset="0"/>
              </a:rPr>
              <a:t> </a:t>
            </a:r>
            <a:r>
              <a:rPr lang="es-ES" altLang="es-CL" sz="2800" b="1">
                <a:latin typeface="Century Gothic" panose="020B0502020202020204" pitchFamily="34" charset="0"/>
              </a:rPr>
              <a:t>Dulce oración, dulce oración,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 trono excelso de bondad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Tú llevarás mi petición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Dios que escucha con piedad.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 fe espero recibir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gran divina bendición,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siempre a mi Señor servir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 tu virtud, dulce oración.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1A0B9C10-B9B7-444C-A167-C570765B39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96333954-93D5-43FC-9D5F-9C20DE59D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4"/>
            <a:ext cx="5795963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3.</a:t>
            </a:r>
            <a:r>
              <a:rPr lang="es-ES" altLang="es-CL" b="1">
                <a:latin typeface="Tahoma" panose="020B0604030504040204" pitchFamily="34" charset="0"/>
              </a:rPr>
              <a:t> </a:t>
            </a:r>
            <a:r>
              <a:rPr lang="es-ES" altLang="es-CL" sz="2800" b="1">
                <a:latin typeface="Century Gothic" panose="020B0502020202020204" pitchFamily="34" charset="0"/>
              </a:rPr>
              <a:t>Dulce oración, dulce oración, 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aliento y gozo al alma das,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esta tierra de aflicción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Consuelo siempre me serás.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Hasta el momento en que veré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Las puertas francas de Sión,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Entonces me despediré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Feliz, de ti, dulce oración.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109</TotalTime>
  <Words>147</Words>
  <Application>Microsoft Office PowerPoint</Application>
  <PresentationFormat>Panorámica</PresentationFormat>
  <Paragraphs>28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Tahoma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2020-06-28T17:40:22Z</dcterms:modified>
</cp:coreProperties>
</file>