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404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922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9656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7987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6578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0734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4435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8921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186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2399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467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9799226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95179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1501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14720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54502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27760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7847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72775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29096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4408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52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817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957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414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7642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856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154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06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886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F907E5C-DA09-4F50-8872-AD3217A61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121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¡Oh, Qué Amigo Nos Es Cristo!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473B831-5551-4931-B2F9-56100D8AC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0D8BED8-1EA9-4A31-A3CB-D82349747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63086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 dirty="0">
                <a:latin typeface="Century Gothic" panose="020B0502020202020204" pitchFamily="34" charset="0"/>
              </a:rPr>
              <a:t>1.</a:t>
            </a:r>
            <a:r>
              <a:rPr lang="es-ES" altLang="es-CL" b="1" dirty="0">
                <a:latin typeface="Tahoma" panose="020B0604030504040204" pitchFamily="34" charset="0"/>
              </a:rPr>
              <a:t> </a:t>
            </a:r>
            <a:r>
              <a:rPr lang="es-ES" altLang="es-CL" sz="2800" b="1" dirty="0">
                <a:latin typeface="Century Gothic" panose="020B0502020202020204" pitchFamily="34" charset="0"/>
              </a:rPr>
              <a:t>¡Oh, qué Amigo nos es Cristo!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Él llevó nuestro dolor,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Él nos manda que llevemos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Todo a Dios en oración.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¿Vive el hombre desprovisto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De paz, gozo y santo amor?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Esto es porque no llevamos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Todo a Dios en oración.</a:t>
            </a:r>
            <a:r>
              <a:rPr lang="es-ES" altLang="es-CL" sz="2800" dirty="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EFB22FD-34E2-4A6D-AE4D-288EC3771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B3DDFB7-2D44-4760-BE14-C55C330DC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08635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¿Estás débil y cargado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cuidados y temor?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Jesús, Refugio eterno,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Dile todo en oración.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¿Te desprecian tus amigos?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Cuéntaselo en oración;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sus brazos de amor tierno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Paz tendrá tu corazón.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B9A34C9F-B4C5-46AA-B732-A9BA46FFE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407E847-315D-4518-9DF8-BAB401B53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4229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Jesucristo es nuestro Amigo: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esto prueba nos mostró,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para llevar consigo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culpable, se humanó.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castigo de su pueblo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 muerte Él sufrió;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es un Amigo eterno;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en Él confío yo.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110</TotalTime>
  <Words>155</Words>
  <Application>Microsoft Office PowerPoint</Application>
  <PresentationFormat>Panorámica</PresentationFormat>
  <Paragraphs>28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2020-06-28T17:40:31Z</dcterms:modified>
</cp:coreProperties>
</file>