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992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7986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0403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3400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8892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5689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0862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6775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3092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606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450949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9196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607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76775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8081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79194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37130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14846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279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929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225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17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485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64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842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683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953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6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92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7B926FD-5FFD-463E-82BB-245515985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122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Rasgóse El Velo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3DD5D6F1-EEFE-47D8-AF62-30DEDA9A7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A4F88B6-8EAB-4289-AAD2-B638ED547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735888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¡Rasgóse el velo!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no más distancia mediará;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trono mismo de su Dios el alma llegará.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¡Rasgóse el velo,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Sombras, id! La luz resplandeció;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cara misma de su Dios Jesús ya reveló.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3. Rasgóse el velo,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Hecha está eterna redención;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alma pura y limpia ya no teme perdición.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D14F556-8F7D-4EC1-964C-3C89FD310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04E300B-5EE3-4A48-B38E-BE23072AD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288" y="1484314"/>
            <a:ext cx="8875712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Rasgóse el velo,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abrió los brazos de su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Entrar podremos donde entró Jesús,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5. El Salvador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Sentado está en alta majestad,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Purgados los pecados ya según la santidad.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6. Entremos pues,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adorad al Dios de amor y luz;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preces y las gracias dad en nombre de Jesús.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110</TotalTime>
  <Words>141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2020-06-28T17:40:40Z</dcterms:modified>
</cp:coreProperties>
</file>