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9" r:id="rId5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6208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9926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079868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504037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534002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888926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956897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108626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67752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730923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6060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4509491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191966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86078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076775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9180818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4791946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3371300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9148465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327939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29296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42254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70173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04859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1644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08423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66830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29535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961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09268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B7B926FD-5FFD-463E-82BB-245515985A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122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Rasgóse El Velo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3DD5D6F1-EEFE-47D8-AF62-30DEDA9A70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FA4F88B6-8EAB-4289-AAD2-B638ED5475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4"/>
            <a:ext cx="7735888" cy="4789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¡Rasgóse el velo! 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Ya no más distancia mediará;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 trono mismo de su Dios el alma llegará.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2. ¡Rasgóse el velo, 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Sombras, id! La luz resplandeció;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cara misma de su Dios Jesús ya reveló.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3. Rasgóse el velo, 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Hecha está eterna redención;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El alma pura y limpia ya no teme perdición.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6D14F556-8F7D-4EC1-964C-3C89FD3107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004E300B-5EE3-4A48-B38E-BE23072AD0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2288" y="1484314"/>
            <a:ext cx="8875712" cy="4789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4. Rasgóse el velo, 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Dios abrió los brazos de su amor;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Entrar podremos donde entró Jesús, el Salvador.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5. El Salvador 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Sentado está en alta majestad,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Purgados los pecados ya según la santidad.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6. Entremos pues, 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Oh, adorad al Dios de amor y luz;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Las preces y las gracias dad en nombre de Jesús.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110</TotalTime>
  <Words>141</Words>
  <Application>Microsoft Office PowerPoint</Application>
  <PresentationFormat>Panorámica</PresentationFormat>
  <Paragraphs>25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2020-06-28T17:40:40Z</dcterms:modified>
</cp:coreProperties>
</file>