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02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501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4169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2590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2394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7859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8255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0361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24009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95339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3418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8200441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7848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63877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17575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0092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03236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69952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31060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20790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506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438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745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3688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4442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343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298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311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05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9261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87C7C33-66FE-464E-BA5F-73E997BE6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123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En El Lugar De Oración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5DF921FB-BA28-4D10-A8B0-C0F5EC905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89D2E819-9377-4E35-AF81-8B2A25CEA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5360988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1. En todo apuro y cruel dolor,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cuando asalta el Tentador,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 ayuda Dios en la aflicción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el lugar de oración.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El Salvador prodiga paz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los que buscan fiel su faz,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piden con el corazón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el lugar de oración.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2C00CC85-D85C-439D-870A-93C723312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C319F15-6891-4CD5-8B01-ECFB78D8D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54991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Al pueblo suyo el Padre Dios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 prometido oír su voz,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derramar su bendición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el lugar de oración.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110</TotalTime>
  <Words>85</Words>
  <Application>Microsoft Office PowerPoint</Application>
  <PresentationFormat>Panorámica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2020-06-28T17:40:50Z</dcterms:modified>
</cp:coreProperties>
</file>