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2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01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416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2590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2394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7859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255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036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400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9533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41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20044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784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387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17575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009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0323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69952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3106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20790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506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438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745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368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44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343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98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311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5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926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87C7C33-66FE-464E-BA5F-73E997BE6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 El Lugar De Oración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DF921FB-BA28-4D10-A8B0-C0F5EC905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9D2E819-9377-4E35-AF81-8B2A25CEA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36098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En todo apuro y cruel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cuando asalta el Tentador,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 ayuda Dios en la aflicción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lugar de oración.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El Salvador prodiga paz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que buscan fiel su faz,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piden con el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lugar de oración.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C00CC85-D85C-439D-870A-93C723312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C319F15-6891-4CD5-8B01-ECFB78D8D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49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Al pueblo suyo el Padre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 prometido oír su voz,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derramar su bendición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lugar de oración.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110</TotalTime>
  <Words>85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2020-06-28T17:40:50Z</dcterms:modified>
</cp:coreProperties>
</file>