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867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4845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4961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2053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19909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50422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8773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46521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35114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9586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3093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7248641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33803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2943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24821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91656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37346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07165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47368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47257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749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9778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9965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3254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3548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8428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9820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6292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7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8955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0A4DC2AE-3AE1-4459-81EA-A218F7964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125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Diré A Cristo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8FE9D893-F306-4122-802E-24DEC66A7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BF88BB1E-79A0-49FC-8DC0-A669B2CE3D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604996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1. Diré a Cristo todas mis pruebas,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yo no las puedo llevar;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mis angustias Cristo me ayuda,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de los suyos sabe cuidar.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Diré a Cristo, diré a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puedo yo mi carga llevar;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Diré a Cristo, diré a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Él tan sólo puede ayudar.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222D9A7B-FFC6-4331-B28A-C8A69CBFAD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3536C37-6085-43E9-9095-30774115B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621823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Diré a Cristo toda mi angustia,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¡Cuán bondadoso Amigo y tan fiel!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librará si yo se lo pido,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Disipará mis angustias Él.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Diré a Cristo, diré a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puedo yo mi carga llevar;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Diré a Cristo, diré a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Él tan sólo puede ayudar.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92A147B7-7ED8-4A16-80EC-BA8F5BE12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BBB88C0-1E8A-4F88-934C-C178A0609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654685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He menester de un Salvador fuerte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Quien con mis cuitas pueda cargar;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Diré a Cristo pues me convida,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me quiere en todo auxiliar.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Diré a Cristo, diré a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puedo yo mi carga llevar;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Diré a Cristo, diré a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Él tan sólo puede ayudar.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B3251264-6B96-4322-85E3-3AE5FA469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7FE92CE-2814-49B1-9194-178D97E58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41838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¡Cuánto este mundo al mal me seduce!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mi alma siempre tentada está;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Diré a Cristo y Él la victoria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Sobre este mundo me otorgará.</a:t>
            </a:r>
            <a:r>
              <a:rPr lang="es-ES" altLang="es-CL" sz="1800">
                <a:latin typeface="Tahoma" panose="020B0604030504040204" pitchFamily="34" charset="0"/>
              </a:rPr>
              <a:t> </a:t>
            </a:r>
            <a:endParaRPr lang="es-ES" altLang="es-CL" sz="2800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Diré a Cristo, diré a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puedo yo mi carga llevar;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Diré a Cristo, diré a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Él tan sólo puede ayudar.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111</TotalTime>
  <Words>257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2020-06-28T17:41:09Z</dcterms:modified>
</cp:coreProperties>
</file>