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7" r:id="rId1"/>
    <p:sldMasterId id="2147483725" r:id="rId2"/>
  </p:sldMasterIdLst>
  <p:sldIdLst>
    <p:sldId id="256" r:id="rId3"/>
    <p:sldId id="257" r:id="rId4"/>
    <p:sldId id="258" r:id="rId5"/>
    <p:sldId id="259" r:id="rId6"/>
    <p:sldId id="260" r:id="rId7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2933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27152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438525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597273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11753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067199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79852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6958443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11851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8988291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82695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20479448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68232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047159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8868086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7277235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9810089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30105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4809004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829905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74963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51770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853610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448821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884050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65047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8418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447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15248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9" r:id="rId2"/>
    <p:sldLayoutId id="2147483710" r:id="rId3"/>
    <p:sldLayoutId id="2147483711" r:id="rId4"/>
    <p:sldLayoutId id="2147483712" r:id="rId5"/>
    <p:sldLayoutId id="2147483713" r:id="rId6"/>
    <p:sldLayoutId id="2147483714" r:id="rId7"/>
    <p:sldLayoutId id="2147483715" r:id="rId8"/>
    <p:sldLayoutId id="2147483716" r:id="rId9"/>
    <p:sldLayoutId id="2147483717" r:id="rId10"/>
    <p:sldLayoutId id="2147483718" r:id="rId11"/>
    <p:sldLayoutId id="2147483719" r:id="rId12"/>
    <p:sldLayoutId id="2147483720" r:id="rId13"/>
    <p:sldLayoutId id="2147483721" r:id="rId14"/>
    <p:sldLayoutId id="2147483722" r:id="rId15"/>
    <p:sldLayoutId id="2147483723" r:id="rId16"/>
    <p:sldLayoutId id="2147483724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87346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7F57DC3A-5D0F-4235-BC36-A37E6026E7E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126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¿Has Oído, Señor, Mis Oraciones?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1AC98801-5AFC-4623-8740-6E2D5E61F90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42EDE43C-84F5-4441-A2F5-372161E1EE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6402388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1. ¿Has oído, Señor, mis oraciones?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Por ventura, ¿has oído mi clamor?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Pues derrama tus ricas bendiciones,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Dame fe y alegría, oh Señor.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pretendo riquezas con polilla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Cual los bienes terrenos que se van;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</a:t>
            </a:r>
            <a:r>
              <a:rPr lang="es-ES" altLang="es-CL" sz="2800" b="1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Quiero, sí, que me des sabiduría,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Así como le diste a San Juan. [: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D84D8FF5-305D-4071-A9BD-376D5A5C9F3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271F3439-3D44-4E70-9C74-40883D3898E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737475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No pretendo, Señor, cosas terrenas;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pretendo, mi Dios, más que tu amor;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me enseñes las cosas que son buenas,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edifican, dan vida y dan valor.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Yo no dudo, Señor, que Tú has oído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Mis humildes querellas, mi oración;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</a:t>
            </a:r>
            <a:r>
              <a:rPr lang="es-ES" altLang="es-CL" sz="1800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No lo dudo, Señor, porque he sentido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me has dado tu amor y tu perdón.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[: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5EE13D79-7725-49C0-8B9B-FEE59FE118B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10327C74-A464-4054-AFFD-A9F9BA09CB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6" y="1484314"/>
            <a:ext cx="7172325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Yo ya sé que Tú quieres corazones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Humillados, sin sombras de maldad;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Tú no quieres orgullos ni pasiones,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Quieres fe, mansedumbre, paz, bondad.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Oh, Señor, tu piedad es infinita,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he sentido latir dentro mi ser;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</a:t>
            </a:r>
            <a:r>
              <a:rPr lang="es-ES" altLang="es-CL" sz="1800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Aquí estoy a tus pies, Padre bendito,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permitas que vuelva yo a caer. [: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2">
            <a:extLst>
              <a:ext uri="{FF2B5EF4-FFF2-40B4-BE49-F238E27FC236}">
                <a16:creationId xmlns:a16="http://schemas.microsoft.com/office/drawing/2014/main" id="{014493A3-1BF6-40DF-837C-B5B3BD6B89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3315" name="Rectangle 3">
            <a:extLst>
              <a:ext uri="{FF2B5EF4-FFF2-40B4-BE49-F238E27FC236}">
                <a16:creationId xmlns:a16="http://schemas.microsoft.com/office/drawing/2014/main" id="{7C5B6A7E-CFD8-448A-947C-FC1D16DBAF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74825" y="1484314"/>
            <a:ext cx="6834188" cy="3508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8288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2860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7432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2004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6576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11480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4. Yo no quiero caer; la vieja historia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recuerdes, y dame tu perdón;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Quiero estar con los tuyos en la gloria,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Disfrutando de eterno galardón.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Si contestas, mi Dios, mis peticiones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No caeré ya jamás dentro del mal;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:]</a:t>
            </a:r>
            <a:r>
              <a:rPr lang="es-ES" altLang="es-CL" sz="1800">
                <a:latin typeface="Tahoma" panose="020B060403050404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Y al final de la vida en las mansiones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veré en tu reino celestial.</a:t>
            </a:r>
            <a:r>
              <a:rPr lang="es-ES" altLang="es-CL" sz="2800">
                <a:latin typeface="Century Gothic" panose="020B0502020202020204" pitchFamily="34" charset="0"/>
              </a:rPr>
              <a:t> </a:t>
            </a:r>
            <a:r>
              <a:rPr lang="es-ES" altLang="es-CL" sz="2800" b="1">
                <a:latin typeface="Century Gothic" panose="020B0502020202020204" pitchFamily="34" charset="0"/>
              </a:rPr>
              <a:t>[: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112</TotalTime>
  <Words>292</Words>
  <Application>Microsoft Office PowerPoint</Application>
  <PresentationFormat>Panorámica</PresentationFormat>
  <Paragraphs>37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5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Tahoma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2020-06-28T17:41:18Z</dcterms:modified>
</cp:coreProperties>
</file>