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591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710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0891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44549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08442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25539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71556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88842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10034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9959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2567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8774159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52571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71210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23106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02814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72835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32498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80534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89850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209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0521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948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5143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6532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6263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9365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5249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756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2867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72ED94CA-BE14-44A2-8E5E-762DB26107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127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¿Te Acordaste Al Levantarte?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6B1769FF-EAFD-4046-A197-C7F3F95A2C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F8781DBF-7AEB-4370-B595-09328F8996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7572375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1. ¿Te acordaste al levantarte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pedirle a Dios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Él te concediera guía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socorro para el día en la prueba atroz?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Gran consuelo y paz recibes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tu Dios en comunión;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tus pruebas no te olvides de la oración.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A75DE066-755C-421E-8FC3-EA0E0B342A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38152F6-4182-4046-8713-F05A95B9B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7721600" cy="3783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¿Cuándo te ofendieron otros,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Fuiste para orar?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¿En tu corazón herido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Gracia a Cristo has pedido para perdonar?</a:t>
            </a:r>
            <a:r>
              <a:rPr lang="es-ES" altLang="es-CL" sz="1800">
                <a:latin typeface="Tahoma" panose="020B0604030504040204" pitchFamily="34" charset="0"/>
              </a:rPr>
              <a:t> </a:t>
            </a:r>
          </a:p>
          <a:p>
            <a:endParaRPr lang="es-ES" altLang="es-CL" sz="1800">
              <a:latin typeface="Tahoma" panose="020B060403050404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Gran consuelo y paz recibes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tu Dios en comunión;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tus pruebas no te olvides de la oración.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D047D9A0-B6D6-44DE-B962-D23BF1CF1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10BE5B18-EFC6-48FA-A467-ED978A172E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7572375" cy="3783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¿Cuándo pruebas te azotaron,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Fuiste al Salvador?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¿Le pediste fortaleza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tus horas de tristeza, penas y dolor?</a:t>
            </a:r>
            <a:r>
              <a:rPr lang="es-ES" altLang="es-CL" sz="1800">
                <a:latin typeface="Tahoma" panose="020B0604030504040204" pitchFamily="34" charset="0"/>
              </a:rPr>
              <a:t> </a:t>
            </a:r>
          </a:p>
          <a:p>
            <a:endParaRPr lang="es-ES" altLang="es-CL" sz="1800">
              <a:latin typeface="Tahoma" panose="020B060403050404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Gran consuelo y paz recibes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tu Dios en comunión;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tus pruebas no te olvides de la oración.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113</TotalTime>
  <Words>157</Words>
  <Application>Microsoft Office PowerPoint</Application>
  <PresentationFormat>Panorámica</PresentationFormat>
  <Paragraphs>31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2020-06-28T17:41:39Z</dcterms:modified>
</cp:coreProperties>
</file>