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02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167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9722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35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906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770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642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40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418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83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87311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729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0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6011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049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673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5126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6113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305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05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1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42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9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46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524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68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61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9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455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105FA91-F90F-4130-BBAD-B3EB7CBB8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Siempre Orad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C46AD71-7410-4F1D-AB6B-335367CD7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95BB8AA-FC0C-4850-BF0F-710A7A7E2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3755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Siempre orad, pues pronto viene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Guardad bien tu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que tienes, retenedlo firme,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tendrás tu galardón.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"Siempre orad", nos manda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"Y velad en oración”.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tardará, vendrá a llevarnos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celestial mansión.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917155C-81E3-47F3-9DA1-855954CF0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C039BB-FE5B-4C29-BEC9-A6F3E70F0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192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Siempre orad, que si hoy viniera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halle firme en ruda lid,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la Espada de Verdad empleada,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 por nuestro Adalid.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"Siempre orad", nos manda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"Y velad en oración”.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tardará, vendrá a llevarnos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celestial mansión.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ED6B166-12B7-4EE7-9CC9-52288349D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F03B9CD-1432-4B3E-95F8-44B3194E3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394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Siempre orad, vivid aquí velando,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mandato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suyos prometió la ayuda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gran, fiel Consolador.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"Siempre orad", nos manda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"Y velad en oración”.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tardará, vendrá a llevarnos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celestial mansión.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C70A2DF-A602-45E1-8529-26E631CAD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457C31-9584-40A8-95F5-D53AE2082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9675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Siempre orad, con celo y constancia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tu fe poned;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Imitad de Cristo el bello ejemplo,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y gozo así tened.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"Siempre orad", nos manda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"Y velad en oración”.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tardará, vendrá a llevarnos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celestial mansión.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113</TotalTime>
  <Words>222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2020-06-28T17:41:49Z</dcterms:modified>
</cp:coreProperties>
</file>