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0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6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44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4719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4360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938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6318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2582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500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8408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071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513247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0208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6992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94393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233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3334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61539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16248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1071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636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769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144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650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858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78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392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582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93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970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6564EA4-B171-4819-9160-D28F53D00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Sed Puros Y Santos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D0AC0E2-7AC2-443D-9535-49E9D49B7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908D155-53B8-472A-9F57-3A939710A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9596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Sed puros y santos, mirad al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Permaneced fieles siempre en 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Leed la Palabra del buen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Socorred al débil, mostrad compasión.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Sed puros y santos, Dios nos Juzgará,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Orad en secreto, respuesta vendrá;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Espíritu Santo revela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semejanza en nos Él pondrá.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727BA63-2AE4-47E6-BE96-B2E3E8912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944E795-89B7-4844-995F-03C07DACA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5247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Sed puros y santos, Cristo nos guiará;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Seguid su camino, en Él confiad;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paz o en pena la calma dará,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Quien nos ha salvado de nuestra maldad.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113</TotalTime>
  <Words>108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2020-06-28T17:42:06Z</dcterms:modified>
</cp:coreProperties>
</file>