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0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6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44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719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360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938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6318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58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500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408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7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51324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208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992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439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233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3334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153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1624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107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636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69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144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5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858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78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392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582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3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70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6564EA4-B171-4819-9160-D28F53D0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Sed Puros Y Santos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D0AC0E2-7AC2-443D-9535-49E9D49B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908D155-53B8-472A-9F57-3A939710A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9596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Sed puros y santos, mirad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Permaneced fieles siempre en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Leed la Palabra del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Socorred al débil, mostrad compasión.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Sed puros y santos, Dios nos Juzgará,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Orad en secreto, respuesta vendrá;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Espíritu Santo revela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semejanza en nos Él pondrá.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727BA63-2AE4-47E6-BE96-B2E3E8912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944E795-89B7-4844-995F-03C07DACA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5247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Sed puros y santos, Cristo nos guiará;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Seguid su camino, en Él confiad;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paz o en pena la calma dará,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Quien nos ha salvado de nuestra maldad.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113</TotalTime>
  <Words>108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2020-06-28T17:42:06Z</dcterms:modified>
</cp:coreProperties>
</file>