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53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99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9192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140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25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445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0723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98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971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6096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21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94413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874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213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507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210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265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7606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2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223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68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13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656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829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76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196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03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83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60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78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8292EE6D-F856-49B9-B348-351BBEB9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6613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s-ES_tradnl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Cant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ad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Alegres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Al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5337535-2BB7-4C2A-8AE7-71C879AD6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C112FDC-ACA3-41A5-9D14-F9E623874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1700213"/>
            <a:ext cx="59944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Cantad alegres al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Mortales todos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Servidle siempre con fervor,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Obedecedle con placer.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	Con gratitud canción alzad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Al Hacedor que el ser nos dio;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Al Dios excelso venerad,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Que como Padre nos amó.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447E8E6-62D0-42FC-A3BA-D2A8C405A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D89DF4E-9489-4CB6-9ECD-E09324716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1773239"/>
            <a:ext cx="55943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	Su pueblo somos, salvará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A los que busquen al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Ninguno de ellos dejará;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Él los ampara con su amor.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13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2020-06-28T17:15:13Z</dcterms:modified>
</cp:coreProperties>
</file>