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8" r:id="rId5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75319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19964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691925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114087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5325877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744569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007239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69888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7997144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609693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722179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269441391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687431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5221312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9050760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4921019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8926560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3760607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276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7822395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6681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831335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365669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282963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976034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619634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780364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18368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4607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77897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>
            <a:extLst>
              <a:ext uri="{FF2B5EF4-FFF2-40B4-BE49-F238E27FC236}">
                <a16:creationId xmlns:a16="http://schemas.microsoft.com/office/drawing/2014/main" id="{8292EE6D-F856-49B9-B348-351BBEB98E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836613"/>
            <a:ext cx="82296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8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13</a:t>
            </a:r>
            <a:r>
              <a:rPr lang="es-ES_tradnl" altLang="en-US" sz="28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s-ES_tradnl" altLang="en-US" sz="2800" b="1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Cant</a:t>
            </a:r>
            <a:r>
              <a:rPr lang="en-US" altLang="en-US" sz="28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ad </a:t>
            </a:r>
            <a:r>
              <a:rPr lang="en-US" altLang="en-US" sz="2800" b="1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Alegres</a:t>
            </a:r>
            <a:r>
              <a:rPr lang="en-US" altLang="en-US" sz="28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 Al </a:t>
            </a:r>
            <a:r>
              <a:rPr lang="en-US" altLang="en-US" sz="2800" b="1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Señor</a:t>
            </a:r>
            <a:endParaRPr lang="es-ES_tradnl" altLang="en-US" sz="2800" b="1" dirty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9219" name="Text Box 3">
            <a:extLst>
              <a:ext uri="{FF2B5EF4-FFF2-40B4-BE49-F238E27FC236}">
                <a16:creationId xmlns:a16="http://schemas.microsoft.com/office/drawing/2014/main" id="{75337535-2BB7-4C2A-8AE7-71C879AD61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0C112FDC-ACA3-41A5-9D14-F9E6238743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24113" y="1700213"/>
            <a:ext cx="5994400" cy="3935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tabLst>
                <a:tab pos="62388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tabLst>
                <a:tab pos="62388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tabLst>
                <a:tab pos="62388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tabLst>
                <a:tab pos="62388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tabLst>
                <a:tab pos="62388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62388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62388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62388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62388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1. 	Cantad alegres al Señor,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	Mortales todos por doquier,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	Servidle siempre con fervor,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	Obedecedle con placer.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2. 	Con gratitud canción alzad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	Al Hacedor que el ser nos dio;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	Al Dios excelso venerad,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	Que como Padre nos amó.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6447E8E6-62D0-42FC-A3BA-D2A8C405A8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3D89DF4E-9489-4CB6-9ECD-E09324716A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71813" y="1773239"/>
            <a:ext cx="5594350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tabLst>
                <a:tab pos="62388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tabLst>
                <a:tab pos="62388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tabLst>
                <a:tab pos="62388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tabLst>
                <a:tab pos="62388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tabLst>
                <a:tab pos="62388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62388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62388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62388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62388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3.	Su pueblo somos, salvará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	A los que busquen al Señor;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	Ninguno de ellos dejará;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	Él los ampara con su amor.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9</TotalTime>
  <Words>13</Words>
  <Application>Microsoft Office PowerPoint</Application>
  <PresentationFormat>Panorámica</PresentationFormat>
  <Paragraphs>16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3</vt:i4>
      </vt:variant>
    </vt:vector>
  </HeadingPairs>
  <TitlesOfParts>
    <vt:vector size="11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2020-06-28T17:15:13Z</dcterms:modified>
</cp:coreProperties>
</file>