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019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4302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798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5857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2663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0476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5250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2591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83490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05674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8425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0424694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75036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9574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507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56071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18751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17726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6276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633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2250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8505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982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9303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689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9179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484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2349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324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998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B7A12D8-F124-45F1-B5B4-87CF543A4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130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Esta Es Mi Gloriosa Historia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79A349B6-AFF8-485F-B742-401096623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85FD586-2D61-4DF8-99A7-1F022C1CB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57070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Esta es mi gloriosa historia: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Vino a mi corazón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el gran Rey de la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tiene en él su mansión.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    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divino, de Dios el Hijo,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Vive en mí. ¡Oh gloriosa historia!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en mí, Cristo en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esperanza viva de gloria.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9E4D823B-F914-4B18-A49A-3FE2DE2E3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8B624CC-69FA-4BFE-BE3A-12C32ECE9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57070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¡Oh, historia conmovedora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que por nos sufrió!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¡Qué muerte tan salvadora,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en la cruz expiró!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    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divino, de Dios el Hijo,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Vive en mí. ¡Oh gloriosa historia!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en mí, Cristo en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esperanza viva de gloria.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76C7359-D253-4588-B2D1-2B434E6A0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6FE87BD-0032-4179-A3B1-D688152E6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57070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Soy feliz, le he recibido,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Rey de mi ser es Él;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que le había afligido,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Ríndome a Cristo que es fiel.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    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divino, de Dios el Hijo,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Vive en mí. ¡Oh gloriosa historia!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en mí, Cristo en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esperanza viva de gloria.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2AD99A28-6224-4F17-AB91-05C4759FC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4DB186F-2E05-4F55-9787-295E1B0DE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57070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</a:t>
            </a:r>
            <a:r>
              <a:rPr lang="es-ES" altLang="es-CL" sz="1800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¿Cómo ya puedo estar triste?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Él me guardará;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vivo cerca de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Nada faltarme podrá.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    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divino, de Dios el Hijo,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Vive en mí. ¡Oh gloriosa historia!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en mí, Cristo en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esperanza viva de gloria.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A70E9F42-74AF-4E0D-BDA3-4F7AE326D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72EEC09-5142-4675-B0E7-7725ECF89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60610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5.</a:t>
            </a:r>
            <a:r>
              <a:rPr lang="es-ES" altLang="es-CL" sz="1800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Siempre en su gracia confiando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Puedo cantar aquí,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"Ya estoy en Cristo habitando,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también vive en mí”</a:t>
            </a:r>
            <a:r>
              <a:rPr lang="es-ES" altLang="es-CL" sz="2800">
                <a:latin typeface="Tahoma" panose="020B0604030504040204" pitchFamily="34" charset="0"/>
              </a:rPr>
              <a:t>.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    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divino, de Dios el Hijo,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Vive en mí. ¡Oh gloriosa historia!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en mí, Cristo en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esperanza viva de gloria.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113</TotalTime>
  <Words>306</Words>
  <Application>Microsoft Office PowerPoint</Application>
  <PresentationFormat>Panorámica</PresentationFormat>
  <Paragraphs>56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2020-06-28T17:42:17Z</dcterms:modified>
</cp:coreProperties>
</file>