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3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973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285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758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5113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542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58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674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19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04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274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83253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115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196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748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5151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918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701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7763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645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51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81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99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722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49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967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96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35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89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7F6651E-D266-424D-ADEB-F468E2A98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No Yo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45BC626-0C5C-4E94-9510-E5681A71C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5C20F02-9BAB-4BD5-B638-52E84F375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2088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no yo; que sólo Él sea honrado,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le anhelo ensalzar.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Él, en todo cuanto que haga;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Él, en todo mi pensar.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 puro y vivir,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para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ya no sea yo, mas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Viviendo ahora en mí.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DEEA5D5-E514-4AA1-B77F-55BEF28AE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AF51C26-6F64-4E01-9E8E-C269859F4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8151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Cristo, no yo: sin nada de jactancia.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su calma y paz sin par.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Él, sin nada de egoísmo.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el “yo” quiero olvidar.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 puro y vivir,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para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ya no sea yo, mas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Viviendo ahora en mí.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083BC4F-FEDB-4959-9B5F-2CAB6FF38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2F424B3-74F4-471D-A6E8-7530C5F56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023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Cristo, no yo: lo que me falta Él suple.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me da su santidad.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me da divina fuerza.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sino Él; por la eternidad.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 puro y vivir,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para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ya no sea yo, mas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Viviendo ahora en mí.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64E5A95-4B57-41B7-8DE2-8BBD194B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B2DDB8C-4C58-422E-9A99-86700473D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9660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Cristo, sólo Él: pues pronto al mundo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excelsa gloria un día espero ver;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sólo Él, pues llena mis anhelos;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todo Cristo sólo puede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 puro y vivir,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para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ya no sea yo, mas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Viviendo ahora en mí.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114</TotalTime>
  <Words>303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2020-06-28T17:42:25Z</dcterms:modified>
</cp:coreProperties>
</file>