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  <p:sldMasterId id="2147483742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854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462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3122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5127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971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2913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949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548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71709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32769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3269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90896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16471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52110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2520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65899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33280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6688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77861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64767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9218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920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8989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189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001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0240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058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504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481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</p:sldLayoutIdLst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447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5CE16D1A-4406-4F38-8687-B2CBB0316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132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Te Ruego, Oh Dios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93B59133-B36F-4C6E-80F5-2EDF2D47C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841BB110-117F-4A55-99C9-9B4B459F3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5819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Te ruego, oh Dios, prueba mi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mi alma dame purificación.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Santo hazme por tu santificación,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guíame en la senda de vida.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    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Padre eterno, guíame en la senda de vida;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Quita Tú de mi alma lo que pasará,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dame lo que permanecerá,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guíame en la senda de vida.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B5181465-9B71-4FED-B1D9-666BA4BF1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20306AB-F6B7-498F-80E9-DE44CA935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5819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Dios, Tú eres hoy el  mismo como ayer;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Haz que yo viva fiel por Ti doquier;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mundo guárdame por tu poder,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guíame en la senda de vida.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    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Padre eterno, guíame en la senda de vida;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Quita Tú de mi alma lo que pasará,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dame lo que permanecerá,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guíame en la senda de vida.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447188DC-E5F1-4020-94AE-F6053E701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31649F1-36B8-4CE6-B487-C75CD1D76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5819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Mi corazón tómalo y hazme amar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Las cosas que jamás podrán pasar;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te suplico mi alma a Ti ligar,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guíame en la senda de vida.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    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Padre eterno, guíame en la senda de vida;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Quita Tú de mi alma lo que pasará,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dame lo que permanecerá,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guíame en la senda de vida.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4F984A26-2ED9-4FE3-9D32-4C5C45C53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6C05022-7427-4B59-8504-E398A7F7C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5819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Que tenga yo siempre tu aprobación,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que no sufra mi obra destrucción;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pueda yo gozarme en tu mansión,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guíame en la senda de vida.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    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Padre eterno, guíame en la senda de vida;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Quita Tú de mi alma lo que pasará,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dame lo que permanecerá,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guíame en la senda de vida.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114</TotalTime>
  <Words>283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2020-06-28T17:42:35Z</dcterms:modified>
</cp:coreProperties>
</file>