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5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46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12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512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71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291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94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48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170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3276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26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089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647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5211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252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589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33280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6688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77861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64767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921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20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898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89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00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024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058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504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8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4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CE16D1A-4406-4F38-8687-B2CBB0316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 Ruego, Oh Dios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3B59133-B36F-4C6E-80F5-2EDF2D47C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41BB110-117F-4A55-99C9-9B4B459F3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581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Te ruego, oh Dios, prueba mi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 alma dame purificación.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Santo hazme por tu santificación,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guíame en la senda de vida.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Padre eterno, guíame en la senda de 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Quita Tú de mi alma lo que pasará,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dame lo que permanecerá,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guíame en la senda de vida.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5181465-9B71-4FED-B1D9-666BA4BF1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20306AB-F6B7-498F-80E9-DE44CA935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581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Dios, Tú eres hoy el  mismo como ayer;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 que yo viva fiel por Ti doquier;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mundo guárdame por tu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guíame en la senda de vida.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Padre eterno, guíame en la senda de 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Quita Tú de mi alma lo que pasará,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dame lo que permanecerá,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guíame en la senda de vida.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47188DC-E5F1-4020-94AE-F6053E701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31649F1-36B8-4CE6-B487-C75CD1D76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581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Mi corazón tómalo y hazme amar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cosas que jamás podrán pasar;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te suplico mi alma a Ti ligar,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guíame en la senda de vida.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Padre eterno, guíame en la senda de 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Quita Tú de mi alma lo que pasará,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dame lo que permanecerá,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guíame en la senda de vida.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4F984A26-2ED9-4FE3-9D32-4C5C45C5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6C05022-7427-4B59-8504-E398A7F7C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581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Que tenga yo siempre tu aprobación,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no sufra mi obra destrucción;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pueda yo gozarme en tu mansión,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guíame en la senda de vida.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Padre eterno, guíame en la senda de 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Quita Tú de mi alma lo que pasará,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dame lo que permanecerá,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guíame en la senda de vida.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114</TotalTime>
  <Words>283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2020-06-28T17:42:35Z</dcterms:modified>
</cp:coreProperties>
</file>