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20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110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579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01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048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3487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5459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516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732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6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35185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776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889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0182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956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58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0202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4716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82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64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71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88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80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15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528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1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37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4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89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23ED1CD-FE10-4A28-80E7-7FB51DBDC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Haz Lo Que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DB3FD62-5E0C-490B-ABA9-CA0A07386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14A22C3-B6CF-43A3-88D7-76FC7EDBD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2404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Haz lo que quieras de mí,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el Alfarero, yo el barro soy.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Dócil y humilde anhelo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Cúmplase siempre en mí tu querer.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Haz lo que quieras de mí,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Mírame y prueba mi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y quita toda maldad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Tuyo sea en verdad.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40F426A-BD43-4599-A377-63CA6B3E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F3C1431-BAA2-4133-B8CA-2AC7153A1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1056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Haz lo que quieras de mí,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Cura mis llagas y mi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Tuyo es, oh Cristo, todo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mano extiende y sana mi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Haz lo que quieras de mí,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Paracleto dame la unción.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Dueño absoluto sé de mi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mundo a Cristo pueda en mí ver.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114</TotalTime>
  <Words>137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2020-06-28T17:42:43Z</dcterms:modified>
</cp:coreProperties>
</file>