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9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68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9204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4110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4579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8018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4048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3487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54599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45167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5732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3695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0351859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27766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68895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00182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69568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8586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02022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24716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68240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5644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171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888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8805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9151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5280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518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1376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545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089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523ED1CD-FE10-4A28-80E7-7FB51DBDC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133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Haz Lo Que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Quieras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DDB3FD62-5E0C-490B-ABA9-CA0A07386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114A22C3-B6CF-43A3-88D7-76FC7EDBD0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6240463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Haz lo que quieras de mí, Señor;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Tú el Alfarero, yo el barro soy.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Dócil y humilde anhelo ser;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Cúmplase siempre en mí tu querer.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Haz lo que quieras de mí, Señor;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Mírame y prueba mi corazón;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Lávame y quita toda maldad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Para que Tuyo sea en verdad.</a:t>
            </a:r>
            <a:endParaRPr lang="es-ES" altLang="es-CL" sz="28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F40F426A-BD43-4599-A377-63CA6B3E3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F3C1431-BAA2-4133-B8CA-2AC7153A15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7105650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Haz lo que quieras de mí, Señor;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Cura mis llagas y mi dolor,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Tuyo es, oh Cristo, todo poder;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mano extiende y sana mi ser.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4. Haz lo que quieras de mí, Señor;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Del Paracleto dame la unción.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Dueño absoluto sé de mi ser,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el mundo a Cristo pueda en mí ver.</a:t>
            </a:r>
            <a:endParaRPr lang="es-ES" altLang="es-CL" sz="28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114</TotalTime>
  <Words>137</Words>
  <Application>Microsoft Office PowerPoint</Application>
  <PresentationFormat>Panorámica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2020-06-28T17:42:43Z</dcterms:modified>
</cp:coreProperties>
</file>