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83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942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0400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888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157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1097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5067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5384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529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19866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903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4680189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35310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1960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8599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88363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94289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6813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36180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10612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525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237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92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317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41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9630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028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757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693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EC50175-F90D-48CF-BD19-B0E3025C8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135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Que Mi Vida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Entera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Esté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D35F296-F6CD-4FA3-AC68-F40C3D979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B46707A-7702-44E8-976A-B9FF38DAD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0579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Que mi vida entera esté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Consagrada a Ti, Señor;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a mis manos pueda guiar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impulso de tu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Lávame en tu sangre,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Límpiame de toda mi maldad.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Traigo a Ti mi vida para ser,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Tuya por la eternidad.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1A85654-C900-46FE-8F41-BA1E494FE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B9F6B05-8A48-42CC-B187-019A62A0E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0579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Que mis pies tan sólo en pos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lo santo puedan 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a Ti, Señor, mi voz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complazca en bendecir.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Lávame en tu sangre,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Límpiame de toda mi maldad.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Traigo a Ti mi vida para ser,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Tuya por la eternidad.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6554170-4050-426B-92B0-DBE5394AD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C4F343F-9E86-4697-8D18-69A6CE196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0579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Que mi tiempo todo esté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Consagrado a tu loor,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mis labios, al hablar,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Hablen sólo de tu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Lávame en tu sangre,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Límpiame de toda mi maldad.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Traigo a Ti mi vida para ser,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Tuya por la eternidad.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41DF5D80-9336-421E-B57F-E72604AED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4070981-196F-4A04-8153-D82239272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0579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Toma, oh Dios, mi voluntad,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hazla tuya, nada más;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Toma, sí, mi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tu trono lo tendrás.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Lávame en tu sangre,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Límpiame de toda mi maldad.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Traigo a Ti mi vida para ser,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Tuya por la eternidad.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BEA9A6B3-F33C-4C42-A537-EEFB1E2B8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A6CF76C-B570-42B3-888C-547AB8663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0579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Toma Tú mi amor, que hoy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tus pies vengo a poner;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Toma todo lo que soy,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tuyo quiero ser.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Lávame en tu sangre,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Límpiame de toda mi maldad.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Traigo a Ti mi vida para ser,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Tuya por la eternidad.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296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2020-06-28T17:42:59Z</dcterms:modified>
</cp:coreProperties>
</file>