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217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7185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7740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5843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405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768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8032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6890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71503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22812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494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587874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4254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46303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72221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62731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50070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62445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22750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22511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491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492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9495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369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949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8318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2428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906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990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583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D4A1ED1B-D444-41AD-817F-9054515C4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136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Morir Con Cristo 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62C16649-93D4-4E1C-A5BE-F6EECC34F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2C345908-B110-4725-8B2E-51C9C657A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0008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Morir con Cristo el amor de la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Vivir en Cristo la vida de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Tal es el lema de un alma rendida,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Crucificada con Cristo 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Sed como ríos de larga recorrida;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Corran tranquilos por todo lugar,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Llevando aliento, llevando la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salvación que sólo Cristo puede dar.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91E75B0-535E-40BD-A2BF-AA87A59C2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D983447-3093-40D0-AD71-55BE29765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0008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Esta es la vida que a Cristo da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Esta es la vida de grande poder;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Sobre el pecado nos da la victoria;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al enemigo podemos vencer.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Sed como ríos de larga recorrida;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Corran tranquilos por todo lugar,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Llevando aliento, llevando la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salvación que sólo Cristo puede dar.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36DDC7E9-FA50-409D-8BA2-1F5C933DB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0719C0F-B62A-401F-A0FF-3E6979EC1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0008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Esta es la vida, la vida de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almas por miles las puede salvar,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maravillas cual nunca se han visto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Puede por Cristo y su cruz efectuar.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Sed como ríos de larga recorrida;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Corran tranquilos por todo lugar,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Llevando aliento, llevando la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salvación que sólo Cristo puede dar.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516CDE57-D89E-4E13-881A-F171B31EB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F1F7428-BEC4-4B77-9B10-78B29EDA5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0008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Es una vida de paz infinita;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 inefable de gozo y amor.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¡Oh! es la vida que no se marchita,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Viene del cielo su níveo fulgor.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Sed como ríos de larga recorrida;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Corran tranquilos por todo lugar,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Llevando aliento, llevando la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salvación que sólo Cristo puede dar.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264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2020-06-28T17:43:07Z</dcterms:modified>
</cp:coreProperties>
</file>