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0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8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9519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1828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9137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6247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0162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7704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9325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1343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043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581772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7822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5565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99129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7524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3490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88198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8990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85814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076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045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230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765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54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985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325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14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32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456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92BFF77-4084-47F7-946E-1594323A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137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Todo Rendido 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0E229B8-021B-4DBE-9631-C408138B8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ADB04B6-50A4-487F-9323-44FA9D96D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7597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Todo rendido anhelo estar,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rendido, Señor, a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en tu altar rendido ya está,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redimiste ya, me entrego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Todo rendido a Ti estoy,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Tú me has dado la salvación;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vida y tiempo doy con grande gozo hoy;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Tuyo por siempre soy, me entrego a Ti.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33E5341-4807-4559-9020-530527B6E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235930D-64F2-4D90-99D2-B9ED3EB80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878763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Todo rendido al que me dio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Tanta riqueza, tan gran perdón;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oro y plata a Ti quiero entregar aquí,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me compraste, sí, con tu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Todo rendido, soy tuyo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Completamente me entrego a Ti: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yo, mas Cristo en mí, ten tu morada aquí,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Vive tu vida en mí, Cristo Jesús.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144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2020-06-28T17:43:16Z</dcterms:modified>
</cp:coreProperties>
</file>