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0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8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9519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1828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137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6247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162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7704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9325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43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043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817724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78224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5565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9129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524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4904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88198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990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5814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76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45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230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65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54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985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25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14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32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56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92BFF77-4084-47F7-946E-1594323A5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137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Todo Rendido 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0E229B8-021B-4DBE-9631-C408138B8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ADB04B6-50A4-487F-9323-44FA9D96D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77597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Todo rendido anhelo estar,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rendido, Señor,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Todo en tu altar rendido ya está,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redimiste ya, me entrego a Ti.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Todo rendido a Ti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Tú me has dado la salvación;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vida y tiempo doy con grande gozo hoy;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Tuyo por siempre soy, me entrego a Ti.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33E5341-4807-4559-9020-530527B6E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235930D-64F2-4D90-99D2-B9ED3EB80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8787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Todo rendido al que me dio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Tanta riqueza, tan gran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oro y plata a Ti quiero entregar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me compraste, sí, con tu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Todo rendido, soy tuyo hoy,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Completamente me entrego a Ti: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yo, mas Cristo en mí, ten tu morada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Vive tu vida en mí, Cristo Jesús.</a:t>
            </a:r>
            <a:endParaRPr lang="es-ES" altLang="es-CL" sz="280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144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2020-06-28T17:43:16Z</dcterms:modified>
</cp:coreProperties>
</file>