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028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6358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1432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8761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327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07707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9679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76617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58425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83956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0883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4041658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44927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91564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56958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70476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34308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63294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693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85592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6446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0429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6840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385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3835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52752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4007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2622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84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5567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FE571AD4-F019-4FDA-9FD6-61D47049F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139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¿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Qué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Te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Daré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, Maestro? 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982FF328-AFF6-4E68-95E7-9D902B193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9EC0831C-7C6E-4448-9511-5E86B038AE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7861300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¿Qué te daré, Maestro? Te diste Tú por mí.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¿Menos daré de lo que obtendré?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 ¿todo dará a Ti?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Cristo, mi Salvador, Te diste Tú por mí;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hogar dejaste allí, para morir por mí.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¿Qué te daré, Maestro? Te diste Tú por mí,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la mitad, mas todo mi ser, yo lo daré a Ti.</a:t>
            </a:r>
            <a:endParaRPr lang="es-ES" altLang="es-CL" sz="28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A5B289B9-318D-4BE8-8FBC-DD9E330FC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D784622-4E99-4FD5-92B2-2AC56B8951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7926388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¿Qué te daré, Maestro? Me redimiste a mí.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pequeñez, mas mi todo es,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todo lo entrego a Ti.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Cristo, mi Salvador, Te diste Tú por mí;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hogar dejaste allí, para morir por mí.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¿Qué te daré, Maestro? Te diste Tú por mí,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la mitad, mas todo mi ser, yo lo daré a Ti.</a:t>
            </a:r>
            <a:endParaRPr lang="es-ES" altLang="es-CL" sz="28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3A719BAD-08C0-4DE1-B060-DE72232CA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A69CDBF-637D-496C-A675-B4F02654A9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7861300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¿Qué te daré, Maestro? Divino donador,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Tiempo y vigor, talento y ardor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Serán tuyos, oh Señor.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Cristo, mi Salvador, Te diste Tú por mí;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hogar dejaste allí, para morir por mí.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¿Qué te daré, Maestro? Te diste Tú por mí,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la mitad, mas todo mi ser, yo lo daré a Ti.</a:t>
            </a:r>
            <a:endParaRPr lang="es-ES" altLang="es-CL" sz="28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11</TotalTime>
  <Words>247</Words>
  <Application>Microsoft Office PowerPoint</Application>
  <PresentationFormat>Panorámica</PresentationFormat>
  <Paragraphs>31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2020-06-28T17:43:36Z</dcterms:modified>
</cp:coreProperties>
</file>