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02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6358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1432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8761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327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0770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9679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76617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58425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83956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088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4041658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44927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91564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56958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70476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34308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63294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693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85592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644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0429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684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385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3835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2752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4007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2622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8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556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E571AD4-F019-4FDA-9FD6-61D47049F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139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¿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Qué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Te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Daré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Maestro? 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82FF328-AFF6-4E68-95E7-9D902B193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EC0831C-7C6E-4448-9511-5E86B038A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86130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¿Qué te daré, Maestro? Te diste Tú por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¿Menos daré de lo que obtendré?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 ¿todo dará a Ti?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mi Salvador, Te diste Tú por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hogar dejaste allí, para morir por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¿Qué te daré, Maestro? Te diste Tú por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la mitad, mas todo mi ser, yo lo daré a Ti.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5B289B9-318D-4BE8-8FBC-DD9E330FC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D784622-4E99-4FD5-92B2-2AC56B895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926388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¿Qué te daré, Maestro? Me redimiste a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pequeñez, mas mi todo 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todo lo entrego a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mi Salvador, Te diste Tú por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hogar dejaste allí, para morir por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¿Qué te daré, Maestro? Te diste Tú por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la mitad, mas todo mi ser, yo lo daré a Ti.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3A719BAD-08C0-4DE1-B060-DE72232CA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A69CDBF-637D-496C-A675-B4F02654A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86130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¿Qué te daré, Maestro? Divino donador,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Tiempo y vigor, talento y ardor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Serán tuyos, oh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mi Salvador, Te diste Tú por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hogar dejaste allí, para morir por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¿Qué te daré, Maestro? Te diste Tú por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la mitad, mas todo mi ser, yo lo daré a Ti.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247</Words>
  <Application>Microsoft Office PowerPoint</Application>
  <PresentationFormat>Panorámica</PresentationFormat>
  <Paragraphs>31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2020-06-28T17:43:36Z</dcterms:modified>
</cp:coreProperties>
</file>