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8" r:id="rId5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96060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41902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78612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198066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191579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581412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119427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8124396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3454508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9449073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26482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3725701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7674498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6392847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4765183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1817003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4386145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1983788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2808809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6538478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211740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26535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016311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788571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090236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909257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893343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020093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477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417943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>
            <a:extLst>
              <a:ext uri="{FF2B5EF4-FFF2-40B4-BE49-F238E27FC236}">
                <a16:creationId xmlns:a16="http://schemas.microsoft.com/office/drawing/2014/main" id="{9AA53106-E9AC-4A2E-A913-D21EE016DE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819946"/>
            <a:ext cx="82296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8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14</a:t>
            </a:r>
            <a:r>
              <a:rPr lang="es-ES_tradnl" altLang="en-US" sz="28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Nuestra Esperanza y Protección</a:t>
            </a:r>
          </a:p>
        </p:txBody>
      </p:sp>
      <p:sp>
        <p:nvSpPr>
          <p:cNvPr id="9219" name="Text Box 3">
            <a:extLst>
              <a:ext uri="{FF2B5EF4-FFF2-40B4-BE49-F238E27FC236}">
                <a16:creationId xmlns:a16="http://schemas.microsoft.com/office/drawing/2014/main" id="{77EDF599-0287-4819-A936-9C3D5880B4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26FB6E3C-F065-4A07-9EA4-8EEBCC1801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92313" y="1490664"/>
            <a:ext cx="8286750" cy="4789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tabLst>
                <a:tab pos="53657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tabLst>
                <a:tab pos="53657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tabLst>
                <a:tab pos="53657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tabLst>
                <a:tab pos="53657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tabLst>
                <a:tab pos="53657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53657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53657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53657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53657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1. 	Nuestra esperanza y protección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	Y nuestro eterno hogar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	Has sido, eres y serás tan sólo Tú, Señor.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2. 	Aún no habías la creación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	Formado con bondad,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	Mas desde la eternidad Tú eres sólo Dios.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3. 	Delante de tus ojos son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	Mil años, al pasar,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	Tan sólo un día que fugaz fenece con el sol.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737A383F-C8BF-4B0F-8A11-C100D13B5A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6AF4948D-3FF3-4FA8-8FFD-A16113B667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19288" y="1419226"/>
            <a:ext cx="8037512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tabLst>
                <a:tab pos="62388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tabLst>
                <a:tab pos="62388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tabLst>
                <a:tab pos="62388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tabLst>
                <a:tab pos="62388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tabLst>
                <a:tab pos="62388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62388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62388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62388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62388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4. 	El tiempo corre arrollador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	Como impetuoso mar;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	Y así, cual sueño ves pasar cada 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	generación.</a:t>
            </a:r>
          </a:p>
          <a:p>
            <a:endParaRPr lang="es-MX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5. 	Nuestra esperanza y protección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	Y nuestro eterno hogar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	En la tormenta o en la paz, sé siempre Tú, 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	Señor.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9</TotalTime>
  <Words>12</Words>
  <Application>Microsoft Office PowerPoint</Application>
  <PresentationFormat>Panorámica</PresentationFormat>
  <Paragraphs>24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3</vt:i4>
      </vt:variant>
    </vt:vector>
  </HeadingPairs>
  <TitlesOfParts>
    <vt:vector size="11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8</cp:revision>
  <dcterms:created xsi:type="dcterms:W3CDTF">2009-10-18T19:42:14Z</dcterms:created>
  <dcterms:modified xsi:type="dcterms:W3CDTF">2020-06-28T17:15:23Z</dcterms:modified>
</cp:coreProperties>
</file>