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  <p:sldMasterId id="2147483725" r:id="rId2"/>
  </p:sldMasterIdLst>
  <p:sldIdLst>
    <p:sldId id="256" r:id="rId3"/>
    <p:sldId id="257" r:id="rId4"/>
    <p:sldId id="258" r:id="rId5"/>
  </p:sldIdLst>
  <p:sldSz cx="12192000" cy="6858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54" autoAdjust="0"/>
    <p:restoredTop sz="90929"/>
  </p:normalViewPr>
  <p:slideViewPr>
    <p:cSldViewPr>
      <p:cViewPr varScale="1">
        <p:scale>
          <a:sx n="75" d="100"/>
          <a:sy n="75" d="100"/>
        </p:scale>
        <p:origin x="1373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606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4190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8612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19806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19157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5814125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119427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281243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8029361-AB52-425E-9F63-BD14150C5F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8" name="Título 7">
            <a:extLst>
              <a:ext uri="{FF2B5EF4-FFF2-40B4-BE49-F238E27FC236}">
                <a16:creationId xmlns:a16="http://schemas.microsoft.com/office/drawing/2014/main" id="{28D1CA77-E457-4B0A-A2DD-6D001CBBC6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45450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2DE3DD-8E2A-40B7-9F48-1A162F26E9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25318D4-7D57-4E66-8C7E-CF489EE65D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AEF4B4-4868-4481-8B2E-7C1FBB9B0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85587E-CEE9-46AA-9971-0061F3023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9031E01-0071-4492-ACD8-3DBFD45DA4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94490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5C711E-0338-41C9-BD25-BC9B88D130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AB38332-3F85-4E4D-A7C4-DD90898CA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217A71-EB9B-4EB1-B2FE-C5905DEB1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973C03-7405-491F-B830-7B8BA510E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464A0D4-6FC3-4675-9F9F-3FACA739E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2648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s-CL"/>
          </a:p>
        </p:txBody>
      </p:sp>
    </p:spTree>
    <p:extLst>
      <p:ext uri="{BB962C8B-B14F-4D97-AF65-F5344CB8AC3E}">
        <p14:creationId xmlns:p14="http://schemas.microsoft.com/office/powerpoint/2010/main" val="372570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58B4F-10FF-4C7A-9B77-A9C1314043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EDF58B1-944A-412C-8D30-E07EB9B58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F27281-B5FE-439E-BA96-CD61B712E3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38F978F-97AF-4026-96CB-47B65C474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FD0B81D-6416-4B5F-B123-3156FD77F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767449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C6F0D8-1D55-4F53-9F7A-C23E442F3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B8B206-132E-49E8-8F8D-898897475C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1E5EDED-0377-4242-A6E8-73229F1C54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1A5CC31-DFCC-4076-A283-6B26DD41C0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7F6FC3B-EAE2-4DDE-9180-18936C7EB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C9F78FE-AAD8-494D-B75F-B91FF96C8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39284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C06822-14DC-460D-8A21-A76D83D35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63C4619-37C1-4418-AC0C-331DE0AF6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284D5B8-0A2B-491E-9434-47C1D99FC6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FB76AC6-95F8-4100-BA6F-68A722A600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C602787-E19A-4EE0-AE2D-FEE1EB67AA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74C4D2B-FF6E-48E4-9F0D-51B1FCA8D3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A05D374-6074-461D-9376-CD2217883E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9DB2DF9-D4C3-40FA-9DA7-C43BFB523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476518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24EAFA-BE11-48C3-9711-28D12C73D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62367187-2940-4AA9-B715-BF5C56C09E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EEB8A5F-A6DB-4963-A1E5-726E13B69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8DE81C0-BB47-4011-90B8-423AC16D43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81700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C16918B-0197-4516-8CA5-0D3C228F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E8FBCFF-1923-4241-AF4B-7DD97BFD6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F7E56ED-7BA6-4F44-9676-8E842488A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38614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77D7F39-BCD2-49C7-B785-EF419410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8197F22-3840-47A8-ABF9-F06241DFAA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9B384E-B31B-4020-A6E8-A28A883511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99761B4-ED33-4A70-93CF-0D41FBA66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A47C85C-F18B-472E-9ECC-68CD4A0E2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621D54-F414-4C59-9C00-7A0C6751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198378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3A6FE6-E5FB-49B8-A779-33AD26CC6E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5A66844-2F8A-4C46-92D6-D5F8618712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1BBF3AD-1563-4C2B-8065-BBE364B50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F8ED47A-FD27-4BA9-9BDB-D7A15C4AA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A211BC7-1760-460D-B2CB-958000F01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BB3A11-60C2-4EFC-9A28-571C42A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280880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2C0128-08F6-4763-9F2A-C4207E5780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8E317FF-AA88-4997-ABDE-1A507CED7C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633CAE2-912C-4BC1-A739-DF7570C73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0B6D081-83F9-4DB9-B3D6-E2F8A75CA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8A67AA-C763-423C-9192-325FEB804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6538478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7B9999-157C-45B0-8214-750D0B9404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231BD34-536D-4B9C-B58F-832578F692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36D9A0E-3643-4953-B9BA-67B5FEFFF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5B332A-7711-48A0-9A5C-EC1C2ABB8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A2EBC4-1376-4EE3-A654-96D55BCCC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211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6535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1631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7885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0902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909257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93343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02009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86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178EC-9C5B-4BAD-8164-3A4BCBCDE6CF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A38ACF05-B2A0-4CF6-8FC7-45C2E23A6946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35" y="133350"/>
            <a:ext cx="2468919" cy="10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47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  <p:sldLayoutId id="214748372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0764A8C5-901E-4B26-A9C3-C37F311AA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969FFC4-9B71-4C71-B0FE-7F2869D01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B4441-4E1C-4694-996B-A55A645B8D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36A7-B65E-4577-ABE8-F648CDAB342D}" type="datetimeFigureOut">
              <a:rPr lang="es-CL" smtClean="0"/>
              <a:t>28-06-2020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26257D-A514-4D06-B9F5-34D8E630396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E3EC97-8656-4361-A8D4-D2E724C60AA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FE828-B9B5-4072-8028-52FEB3BE3A1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179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>
            <a:extLst>
              <a:ext uri="{FF2B5EF4-FFF2-40B4-BE49-F238E27FC236}">
                <a16:creationId xmlns:a16="http://schemas.microsoft.com/office/drawing/2014/main" id="{9AA53106-E9AC-4A2E-A913-D21EE016D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819946"/>
            <a:ext cx="82296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14</a:t>
            </a:r>
            <a:r>
              <a:rPr lang="es-ES_tradnl" altLang="en-US" sz="2800" b="1" dirty="0">
                <a:solidFill>
                  <a:schemeClr val="accent5">
                    <a:lumMod val="75000"/>
                  </a:schemeClr>
                </a:solidFill>
                <a:latin typeface="Century Gothic" panose="020B0502020202020204" pitchFamily="34" charset="0"/>
              </a:rPr>
              <a:t>. Nuestra Esperanza y Protección</a:t>
            </a:r>
          </a:p>
        </p:txBody>
      </p:sp>
      <p:sp>
        <p:nvSpPr>
          <p:cNvPr id="9219" name="Text Box 3">
            <a:extLst>
              <a:ext uri="{FF2B5EF4-FFF2-40B4-BE49-F238E27FC236}">
                <a16:creationId xmlns:a16="http://schemas.microsoft.com/office/drawing/2014/main" id="{77EDF599-0287-4819-A936-9C3D5880B4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26FB6E3C-F065-4A07-9EA4-8EEBCC180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92313" y="1490664"/>
            <a:ext cx="8286750" cy="4789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6575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1. 	Nuestra esperanza y protección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Y nuestro eterno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Has sido, eres y serás tan sólo Tú, 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2. 	Aún no habías la creación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Formado con bondad,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Mas desde la eternidad Tú eres sólo Dios.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3. 	Delante de tus ojos son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Mil años, al pasar,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Tan sólo un día que fugaz fenece con el sol.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737A383F-C8BF-4B0F-8A11-C100D13B5A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6583364"/>
            <a:ext cx="487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s-ES_tradnl" altLang="en-US" sz="1200">
                <a:solidFill>
                  <a:srgbClr val="FF9900"/>
                </a:solidFill>
                <a:latin typeface="Trebuchet MS" panose="020B0603020202020204" pitchFamily="34" charset="0"/>
              </a:rPr>
              <a:t> </a:t>
            </a:r>
            <a:endParaRPr lang="es-ES_tradnl" altLang="en-US" sz="1400">
              <a:solidFill>
                <a:srgbClr val="FF9900"/>
              </a:solidFill>
              <a:latin typeface="Trebuchet MS" panose="020B0603020202020204" pitchFamily="34" charset="0"/>
            </a:endParaRP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AF4948D-3FF3-4FA8-8FFD-A16113B667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19288" y="1419226"/>
            <a:ext cx="8037512" cy="521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623888" algn="l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s-ES" altLang="es-CL" sz="2800" b="1">
                <a:latin typeface="Century Gothic" panose="020B0502020202020204" pitchFamily="34" charset="0"/>
              </a:rPr>
              <a:t>4. 	El tiempo corre arrollador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Como impetuoso mar;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Y así, cual sueño ves pasar cada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generación.</a:t>
            </a:r>
          </a:p>
          <a:p>
            <a:endParaRPr lang="es-MX" altLang="es-CL" sz="2800" b="1">
              <a:latin typeface="Century Gothic" panose="020B0502020202020204" pitchFamily="34" charset="0"/>
            </a:endParaRPr>
          </a:p>
          <a:p>
            <a:r>
              <a:rPr lang="es-ES" altLang="es-CL" sz="2800" b="1">
                <a:latin typeface="Century Gothic" panose="020B0502020202020204" pitchFamily="34" charset="0"/>
              </a:rPr>
              <a:t>5. 	Nuestra esperanza y protección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Y nuestro eterno hogar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En la tormenta o en la paz, sé siempre Tú, </a:t>
            </a:r>
          </a:p>
          <a:p>
            <a:r>
              <a:rPr lang="es-ES" altLang="es-CL" sz="2800" b="1">
                <a:latin typeface="Century Gothic" panose="020B0502020202020204" pitchFamily="34" charset="0"/>
              </a:rPr>
              <a:t>	Señor.</a:t>
            </a: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  <a:p>
            <a:endParaRPr lang="es-ES" altLang="es-CL" sz="2800" b="1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537878A9-0E95-4809-A79D-814704DFD2CD}"/>
              </a:ext>
            </a:extLst>
          </p:cNvPr>
          <p:cNvPicPr>
            <a:picLocks noChangeAspect="1"/>
          </p:cNvPicPr>
          <p:nvPr/>
        </p:nvPicPr>
        <p:blipFill>
          <a:blip r:embed="rId2"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6326" y="2672223"/>
            <a:ext cx="3579348" cy="151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249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fade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Himnos IEA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mnos IEA" id="{294449CA-086C-4A6E-9BBC-2F4265094051}" vid="{47B9E042-5999-45E1-9D07-E8026F988FC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Himnos 2a VALDIVIA</Template>
  <TotalTime>9</TotalTime>
  <Words>12</Words>
  <Application>Microsoft Office PowerPoint</Application>
  <PresentationFormat>Panorámica</PresentationFormat>
  <Paragraphs>24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Trebuchet MS</vt:lpstr>
      <vt:lpstr>Wingdings 3</vt:lpstr>
      <vt:lpstr>Himnos IEA</vt:lpstr>
      <vt:lpstr>Tema de Office</vt:lpstr>
      <vt:lpstr>Presentación de PowerPoint</vt:lpstr>
      <vt:lpstr>Presentación de PowerPoint</vt:lpstr>
      <vt:lpstr>Presentación de PowerPoint</vt:lpstr>
    </vt:vector>
  </TitlesOfParts>
  <Company>poteiro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JP Oyarce</dc:creator>
  <cp:lastModifiedBy>JP Oyarce</cp:lastModifiedBy>
  <cp:revision>8</cp:revision>
  <dcterms:created xsi:type="dcterms:W3CDTF">2009-10-18T19:42:14Z</dcterms:created>
  <dcterms:modified xsi:type="dcterms:W3CDTF">2020-06-28T17:15:23Z</dcterms:modified>
</cp:coreProperties>
</file>