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56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913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249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239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0165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561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9362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002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1780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918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63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82390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997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214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481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2991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18281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153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62252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3992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309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13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017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34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056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293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893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343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3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3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370CEAB-C450-430D-8FC8-0372BFAF6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Fiel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Quiero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Ser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D17DFBA-F44F-46FB-8839-E02E5FBFF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20D46FE-D9D8-4A4C-AD79-E2887097B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5900"/>
            <a:ext cx="56642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Cristo, fiel Te quiero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el poder, dame el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contigo quiero andar,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vacilar, sin vacilar.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pasos quiero seguir,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de Ti, cerca de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encuentro pruebas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confianza en Ti.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7A7A132-B5ED-49EA-8967-8FCA35B12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8714CA2-DEA4-4E4E-9BDF-2C7279F35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5900"/>
            <a:ext cx="5378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Con Jesús yo quiero hablar,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con Él, sólo con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y gozo yo tendré,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serle fiel, al serle fiel.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pasos quiero seguir,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de Ti, cerca de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encuentro pruebas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confianza en Ti.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4021233-EB8E-4EBC-BD2E-9D1686935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26E163A-C52B-4974-9B1D-61343E320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5900"/>
            <a:ext cx="55832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Dame ardiente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Lleno de amor, lleno de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Espíritu,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Como Guiador, como Guiador.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pasos quiero seguir,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de Ti, cerca de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encuentro pruebas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confianza en Ti.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0B7539B-79D5-48F2-BABA-9C85C0C4A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1BC26CC-1982-4CC9-90A8-EA64AB1A0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5900"/>
            <a:ext cx="49990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Cada día quiero cumplir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voluntad, tu voluntad,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servirte a Ti,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humildad, en humildad.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pasos quiero seguir,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de Ti, cerca de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encuentro pruebas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confianza en Ti.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223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2020-06-28T17:43:48Z</dcterms:modified>
</cp:coreProperties>
</file>