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561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9131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2497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0239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0165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35615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9362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20025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17804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19180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5638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682390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49977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62149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14817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29914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18281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3153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62252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03992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309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136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0173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9345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0561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2932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8937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3436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936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013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C370CEAB-C450-430D-8FC8-0372BFAF6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140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Cristo,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Fiel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Te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Quiero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Ser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DD17DFBA-F44F-46FB-8839-E02E5FBFF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420D46FE-D9D8-4A4C-AD79-E2887097B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5900"/>
            <a:ext cx="56642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Cristo, fiel Te quiero ser,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Dame el poder, dame el poder;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contigo quiero andar,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Sin vacilar, sin vacilar.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tus pasos quiero seguir,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Cerca de Ti, cerca de Ti,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si encuentro pruebas aquí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Dame confianza en Ti.</a:t>
            </a:r>
            <a:endParaRPr lang="es-ES" altLang="es-CL" sz="28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97A7A132-B5ED-49EA-8967-8FCA35B12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8714CA2-DEA4-4E4E-9BDF-2C7279F35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5900"/>
            <a:ext cx="537845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Con Jesús yo quiero hablar,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Sólo con Él, sólo con Él;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Paz y gozo yo tendré,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serle fiel, al serle fiel.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tus pasos quiero seguir,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Cerca de Ti, cerca de Ti,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si encuentro pruebas aquí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Dame confianza en Ti.</a:t>
            </a:r>
            <a:endParaRPr lang="es-ES" altLang="es-CL" sz="28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C4021233-EB8E-4EBC-BD2E-9D1686935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26E163A-C52B-4974-9B1D-61343E320D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5900"/>
            <a:ext cx="558323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Dame ardiente corazón,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Lleno de amor, lleno de amor;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tu Espíritu,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Como Guiador, como Guiador.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tus pasos quiero seguir,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Cerca de Ti, cerca de Ti,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si encuentro pruebas aquí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Dame confianza en Ti.</a:t>
            </a:r>
            <a:endParaRPr lang="es-ES" altLang="es-CL" sz="28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10B7539B-79D5-48F2-BABA-9C85C0C4AA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1BC26CC-1982-4CC9-90A8-EA64AB1A0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5900"/>
            <a:ext cx="499903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Cada día quiero cumplir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voluntad, tu voluntad,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servirte a Ti,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humildad, en humildad.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tus pasos quiero seguir,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Cerca de Ti, cerca de Ti,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si encuentro pruebas aquí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Dame confianza en Ti.</a:t>
            </a:r>
            <a:endParaRPr lang="es-ES" altLang="es-CL" sz="28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12</TotalTime>
  <Words>223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2020-06-28T17:43:48Z</dcterms:modified>
</cp:coreProperties>
</file>