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2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502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7876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9054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273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7094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310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1022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401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21538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745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395234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9920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6273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2038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57007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31408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19764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282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07371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869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66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4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83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682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766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203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771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86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5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ED32A1D4-5ADD-4514-9733-0450C2F02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142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Más Como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B8BCD14-19D0-4AFE-AF7F-9A86A3A18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10866B1-4B24-4CC9-B39E-36C27D8115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35171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Más como Cristo siempre anhelo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manso, humilde y fiel a mi deber;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celo en su obra, y amor a su verdad,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consagrado a su santa voluntad.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Toma mi ser, lo entrego a Ti,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Toma mi ser, es tuyo,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Dame, Jesús, un limpio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hazme vivir contigo en comunión.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FAD639E-2F41-43F4-B4AA-C75D3E3B0E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7F52778-ECFB-4E31-9A6B-AC7CCA4D4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7597775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Más como Cristo, esta es mi oración,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gracia y fuerza, más resignación;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noble esfuerzo, su reino en proclamar,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pecadores al Salvador llevar.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Toma mi ser, lo entrego a Ti,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Toma mi ser, es tuyo,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Dame, Jesús, un limpio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hazme vivir contigo en comunión.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0176C93-EA69-4EC4-A77B-9CFC6F35BB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7A339E9-1514-47D6-8C67-B3E87DA06C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678180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Más como Cristo quiero aquí andar,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de su amor a los demás mostrar;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abnegado cual mi Señor vivir,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Más como Cristo, leal hasta el morir.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Toma mi ser, lo entrego a Ti,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Toma mi ser, es tuyo, Salvador;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Dame, Jesús, un limpio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hazme vivir contigo en comunión.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223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2020-06-28T17:44:07Z</dcterms:modified>
</cp:coreProperties>
</file>