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829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5029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7876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90540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273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70944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31073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10221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04017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15386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7451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6395234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79920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62738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20381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57007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31408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19764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282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07371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869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1663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40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83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682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7666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203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7717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867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758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ED32A1D4-5ADD-4514-9733-0450C2F02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142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Más Como Cristo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FB8BCD14-19D0-4AFE-AF7F-9A86A3A18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910866B1-4B24-4CC9-B39E-36C27D811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351713" cy="478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Más como Cristo siempre anhelo ser,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manso, humilde y fiel a mi deber;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celo en su obra, y amor a su verdad,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consagrado a su santa voluntad.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Toma mi ser, lo entrego a Ti, Señor;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Toma mi ser, es tuyo,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Dame, Jesús, un limpio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hazme vivir contigo en comunión.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AFAD639E-2F41-43F4-B4AA-C75D3E3B0E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7F52778-ECFB-4E31-9A6B-AC7CCA4D47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597775" cy="478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Más como Cristo, esta es mi oración,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gracia y fuerza, más resignación;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noble esfuerzo, su reino en proclamar,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pecadores al Salvador llevar.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Toma mi ser, lo entrego a Ti, Señor;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Toma mi ser, es tuyo,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Dame, Jesús, un limpio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hazme vivir contigo en comunión.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A0176C93-EA69-4EC4-A77B-9CFC6F35B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7A339E9-1514-47D6-8C67-B3E87DA06C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6781800" cy="478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Más como Cristo quiero aquí andar,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de su amor a los demás mostrar;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abnegado cual mi Señor vivir,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como Cristo, leal hasta el morir.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Toma mi ser, lo entrego a Ti, Señor;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Toma mi ser, es tuyo,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Dame, Jesús, un limpio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hazme vivir contigo en comunión.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12</TotalTime>
  <Words>223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2020-06-28T17:44:07Z</dcterms:modified>
</cp:coreProperties>
</file>