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811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273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7626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1369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0338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1236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1790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892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46564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85884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2417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902527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638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05218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35826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58912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73941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21408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12568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76236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4104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2714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5349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7615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6733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310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0778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5252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406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8747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B8921E5-3860-4482-890D-E7C5A5926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144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La Voluntad De Dios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7F3E962-0814-49B1-87E4-487F02308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7E441478-3653-473F-95C2-596643BBB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7488"/>
            <a:ext cx="57689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Mi voluntad la he rendido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pertenezco sólo a Ti.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Humildemente yo Te pido,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“Tu voluntad se haga en mí”.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dulce Bien, a Ti me entrego,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voluntad hoy haz en mí.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Dios bendito, mi ser contrito,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Consagro solamente a Ti.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A9DEDD72-CE3F-448C-B2C3-1A50849D0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5154802-B0DC-457A-99FE-7327491EF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9075"/>
            <a:ext cx="57689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Estoy hastiado de mi culpa,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sólo Tú perdonarás.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puedo darte otra disculpa,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Ti me acerco nada más.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dulce Bien, a Ti me entrego,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voluntad hoy haz en mí.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Dios bendito, mi ser contrito,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Consagro solamente a Ti.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F3F89296-F951-449B-AB51-1BD2D49F7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DCF262D-91C9-42EA-B964-307D191A1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0663"/>
            <a:ext cx="57689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Tu voluntad, oh Rey precioso,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Rendido quiero aceptar.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Santo Espíritu de gozo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alma quiera inundar.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dulce Bien, a Ti me entrego,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voluntad hoy haz en mí.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Dios bendito, mi ser contrito,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Consagro solamente a Ti.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531E3231-9D77-4CC5-8600-1187F4CCD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B22A03F-6CC3-4124-9B8B-99A0FB97B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2250"/>
            <a:ext cx="58213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Contigo siempre, Dios amado,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pie seguro estará.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¿Quién de tu amor ilimitado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Podrá mi vida separar?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dulce Bien, a Ti me entrego,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voluntad hoy haz en mí.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Dios bendito, mi ser contrito,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Consagro solamente a Ti.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13</TotalTime>
  <Words>239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2020-06-28T17:44:26Z</dcterms:modified>
</cp:coreProperties>
</file>