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8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38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96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6864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081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2518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621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773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109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533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93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20089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3236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5923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832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11286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8756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24107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053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214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064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5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43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84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311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00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188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3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42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9F91D64-2EC9-4DA0-AD85-E774CC004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Dejo El Mundo y Sigo a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6E5DD5F-AA58-4C49-8808-872BBE82B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2D579F2-5DD7-42C7-A77E-11D8D37E7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886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Dejo el mundo, y sigo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el mundo pasará;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su amor, amor bendito,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los siglos durará.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gran misericordia!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de amor sublime don!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¡Plenitud de vida eterna!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¡Prenda viva de perdón!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6AC4FD8-6042-4174-870B-CC8EF89CE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4A4B02B-C083-4742-BDFF-BBC0F206D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5900"/>
            <a:ext cx="58277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Dejo el mundo, y sigo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y gozo en Él tendré;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mirar que va conmigo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salvo estaré.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gran misericordia!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de amor sublime don!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¡Plenitud de vida eterna!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¡Prenda viva de perdón!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1B943DE-7A76-4C99-B445-34EB9A6AE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C6DAE3E-5812-456E-B847-9730DEA13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58277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Dejo el mundo, y sigo a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sonrisa quiero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luz que mi camino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Haga aquí resplandecer.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gran misericordia!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de amor sublime don!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¡Plenitud de vida eterna!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¡Prenda viva de perdón!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0FA7D94C-EAE8-42F7-BD3D-1B1618F02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92E7A03-2864-4352-8A0D-2D86A793A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9075"/>
            <a:ext cx="58277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Dejo el mundo, y sigo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Acogiéndome a su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después iré a verle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en plena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gran misericordia!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de amor sublime don!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¡Plenitud de vida eterna!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¡Prenda viva de perdón!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235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2020-06-28T17:44:43Z</dcterms:modified>
</cp:coreProperties>
</file>