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32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597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8971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7446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3731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58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941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7948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49579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30649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149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086234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11717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8077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91178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4641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813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37652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14830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2337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799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96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759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00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0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027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10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49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51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877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9AB0AC2-9C1E-447B-9022-433390641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147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Ved La Fuente Sanadora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5AC5D41-18C8-4CBE-8DD1-3CD5A9CB7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882FEF0-DC1C-4935-8714-1D128C2EA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7488"/>
            <a:ext cx="55403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Ved la fuente sanadora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que abrió el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Cuyas aguas refrescantes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Son de perennal valor.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preciosa fuente sanadora!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todos fluye libre;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preciosa fuente sanadora!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 a Dios, me sana a mí!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6A9A4C0-9C8E-4193-9178-CDB3AA5FB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BBBFF0C-927B-4D51-A0A5-2EDF43534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0663"/>
            <a:ext cx="55403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En la fuente que nos sana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 hallado el perdón,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lavado toda  mancha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mi pobre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preciosa fuente sanadora!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todos fluye libre;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preciosa fuente sanadora!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 a Dios, me sana a mí!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CD1BCFF1-12F5-4551-A358-A1E7548A3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0432428-2D91-472C-93D6-1F45B654A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2250"/>
            <a:ext cx="55403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En la fuente que nos sana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ofrece la salud;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venid, enfermos todos,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Probaréis su gran virtud.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preciosa fuente sanadora!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todos fluye libre;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preciosa fuente sanadora!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 a Dios, me sana a mí!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C214CCA1-5F5D-446A-AE96-F6FABE6D4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98F9208-A441-41D0-9802-CC5409832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3838"/>
            <a:ext cx="55403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Esta fuente que nos sana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Aun hoy día es eficaz;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Ven, sumérgeme en ella.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Cree, y sano quedarás.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preciosa fuente sanadora!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todos fluye libre;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preciosa fuente sanadora!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 a Dios, me sana a mí!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16</TotalTime>
  <Words>223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2020-06-28T17:44:52Z</dcterms:modified>
</cp:coreProperties>
</file>