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5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295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8531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447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8453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0295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0611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4824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0641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8476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982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75243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663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6118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3344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034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82873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69401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0282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91806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96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1531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24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959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74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473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6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099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45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12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6D6554F-1B86-414E-B450-6B587CB70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¿Deseas Salud?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4F172CA-C699-4337-A435-53F9EA045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30B7E37-BD5C-4B8B-89E5-A6F47D813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575" y="1462506"/>
            <a:ext cx="894668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700" b="1">
                <a:latin typeface="Century Gothic" panose="020B0502020202020204" pitchFamily="34" charset="0"/>
              </a:rPr>
              <a:t>Escuchad, pues cercano hoy se encuentra Jesús,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Al herido da calma, al perdido da luz;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Como habló al afligido, en su gran dolor,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Hoy mismo nos habla el buen Salvador.</a:t>
            </a:r>
          </a:p>
          <a:p>
            <a:endParaRPr lang="es-ES" altLang="es-CL" sz="2700" b="1">
              <a:latin typeface="Century Gothic" panose="020B0502020202020204" pitchFamily="34" charset="0"/>
            </a:endParaRPr>
          </a:p>
          <a:p>
            <a:r>
              <a:rPr lang="es-ES" altLang="es-CL" sz="27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¿Deseas salud? ¿Deseas salud?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Ven, alma que sufres, en Cristo hay virtud;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Ved, la fuente aun fluye, remedio eficaz.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Sumérgete en ella, y sano estarás.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B540F05-3334-41B9-A019-328F5BD4D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D3916A9-06B0-4745-A5AB-F1BEF4E6C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575" y="1465681"/>
            <a:ext cx="825258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700" b="1">
                <a:latin typeface="Century Gothic" panose="020B0502020202020204" pitchFamily="34" charset="0"/>
              </a:rPr>
              <a:t>2. Es la voz del Maestro, que en amor y bondad,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Salvación hoy ofrece, paz y seguridad;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Tiernamente convida al más vil pecador,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Deseando librarle del mal y el dolor.</a:t>
            </a:r>
          </a:p>
          <a:p>
            <a:endParaRPr lang="es-ES" altLang="es-CL" sz="2700" b="1">
              <a:latin typeface="Century Gothic" panose="020B0502020202020204" pitchFamily="34" charset="0"/>
            </a:endParaRPr>
          </a:p>
          <a:p>
            <a:r>
              <a:rPr lang="es-ES" altLang="es-CL" sz="27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¿Deseas salud? ¿Deseas salud?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Ven, alma que sufres, en Cristo hay virtud;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Ved, la fuente aun fluye, remedio eficaz.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Sumérgete en ella, y sano estarás.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572FE54-C6CD-4B9F-AD07-6BD7D8596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F84C6FF-C378-41A1-85B3-35E268B77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576" y="1467268"/>
            <a:ext cx="828303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700" b="1">
                <a:latin typeface="Century Gothic" panose="020B0502020202020204" pitchFamily="34" charset="0"/>
              </a:rPr>
              <a:t>3. Angustiado y turbado, sin un rayo de luz,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Uno hay que comprende, pues murió en la cruz;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Amoroso desea tu carga quitar,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Con calma y salud hoy tu vida llenar.</a:t>
            </a:r>
          </a:p>
          <a:p>
            <a:endParaRPr lang="es-ES" altLang="es-CL" sz="2700" b="1">
              <a:latin typeface="Century Gothic" panose="020B0502020202020204" pitchFamily="34" charset="0"/>
            </a:endParaRPr>
          </a:p>
          <a:p>
            <a:r>
              <a:rPr lang="es-ES" altLang="es-CL" sz="27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¿Deseas salud? ¿Deseas salud?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Ven, alma que sufres, en Cristo hay virtud;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Ved, la fuente aun fluye, remedio eficaz.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Sumérgete en ella, y sano estarás.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DB768CC9-4584-4AA2-8A8E-4D20EC5E4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3F14132-F999-4DD6-8A05-E2B471352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576" y="1468856"/>
            <a:ext cx="7544053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700" b="1">
                <a:latin typeface="Century Gothic" panose="020B0502020202020204" pitchFamily="34" charset="0"/>
              </a:rPr>
              <a:t>4. Salvador bondadoso, hoy aumenta mi fe;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Hazme ver tu grandeza, y confianza tendré;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De pecado y mancha, ven, limpia mi ser,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Mostradme tu gloria, virtud y poder.</a:t>
            </a:r>
          </a:p>
          <a:p>
            <a:endParaRPr lang="es-ES" altLang="es-CL" sz="2700" b="1">
              <a:latin typeface="Century Gothic" panose="020B0502020202020204" pitchFamily="34" charset="0"/>
            </a:endParaRPr>
          </a:p>
          <a:p>
            <a:r>
              <a:rPr lang="es-ES" altLang="es-CL" sz="27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¿Deseas salud? ¿Deseas salud?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Ven, alma que sufres, en Cristo hay virtud;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Ved, la fuente aun fluye, remedio eficaz.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Sumérgete en ella, y sano estarás.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316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2020-06-28T17:45:00Z</dcterms:modified>
</cp:coreProperties>
</file>