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462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602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524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1445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7843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753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6534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303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539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93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010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35747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4031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126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0899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7432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98426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37884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3625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3825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17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851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18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1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23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39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16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039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8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084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F209AB6-2DD3-4C11-BE52-B548AA974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149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La Tierna Voz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C063051-697D-4559-A739-F5D7C250B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8595B6B-6AF5-493B-BCB6-C8BAB1D18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0663"/>
            <a:ext cx="5105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 tierna voz del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habla conmovida.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Oíd al Médico de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da a los muertos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tiene toda potestad,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 sanar tu enfermedad;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gracia y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bendito.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3FAD843-0EE9-4FFB-8121-B63E53AB4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E724465-001B-4A13-8CDA-FBD5019D4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2250"/>
            <a:ext cx="5105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Confía tú en su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mal serás librado;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fe te salva, ve en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te ha sanado.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tiene toda potestad,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 sanar tu enfermedad;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gracia y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bendito.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72A7113-1519-4CF5-89E3-D75C4D449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C9304A7-C78A-4CCA-B290-CE31F1431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3838"/>
            <a:ext cx="55118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Los sordos oyen, ciegos ven,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es quien los sana;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cojos sanan y andan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Mediante su Palabra.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tiene toda potestad,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 sanar tu enfermedad;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gracia y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bendito.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149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2020-06-28T17:45:08Z</dcterms:modified>
</cp:coreProperties>
</file>