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6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9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74831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92329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037457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7596465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980112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008665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03445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4997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1847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292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59973904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0477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26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055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7534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906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561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953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3917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51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03598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59630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81720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25537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04277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675058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485250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99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5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31E1523-5E76-4FD6-8BDA-9BEA44861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92150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</a:rPr>
              <a:t>15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</a:rPr>
              <a:t>. ¡Cuán Grande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</a:rPr>
              <a:t>Es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</a:rPr>
              <a:t>Él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</a:rPr>
              <a:t>!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355705D2-EDCF-4010-A8A3-D40F42022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19E4DEB-B421-4D53-B0EC-2D0BEFAF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484313"/>
            <a:ext cx="7531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  <a:tab pos="536575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1. 		Señor, mi Dios, al contemplar los cielos,</a:t>
            </a:r>
          </a:p>
          <a:p>
            <a:pPr eaLnBrk="1" hangingPunct="1"/>
            <a:r>
              <a:rPr lang="es-ES" altLang="es-CL" sz="2800" b="1"/>
              <a:t>			El firmamento y las estrellas mil,</a:t>
            </a:r>
          </a:p>
          <a:p>
            <a:pPr eaLnBrk="1" hangingPunct="1"/>
            <a:r>
              <a:rPr lang="es-ES" altLang="es-CL" sz="2800" b="1"/>
              <a:t>			Al oír tu voz en los potentes truenos</a:t>
            </a:r>
          </a:p>
          <a:p>
            <a:pPr eaLnBrk="1" hangingPunct="1"/>
            <a:r>
              <a:rPr lang="es-ES" altLang="es-CL" sz="2800" b="1"/>
              <a:t>			Y ver brillar al sol en su cenit.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			Coro:</a:t>
            </a:r>
          </a:p>
          <a:p>
            <a:pPr eaLnBrk="1" hangingPunct="1"/>
            <a:r>
              <a:rPr lang="es-ES" altLang="es-CL" sz="2800" b="1"/>
              <a:t>			Mi corazón se llena de emoción:</a:t>
            </a:r>
          </a:p>
          <a:p>
            <a:pPr eaLnBrk="1" hangingPunct="1"/>
            <a:r>
              <a:rPr lang="es-ES" altLang="es-CL" sz="2800" b="1"/>
              <a:t>			¡Cuán grande es Él! ¡Cuán grande es Él!</a:t>
            </a:r>
          </a:p>
          <a:p>
            <a:pPr eaLnBrk="1" hangingPunct="1"/>
            <a:r>
              <a:rPr lang="es-ES" altLang="es-CL" sz="2800" b="1"/>
              <a:t>			Mi corazón se llena de emoción:</a:t>
            </a:r>
          </a:p>
          <a:p>
            <a:pPr eaLnBrk="1" hangingPunct="1"/>
            <a:r>
              <a:rPr lang="es-ES" altLang="es-CL" sz="2800" b="1"/>
              <a:t>			¡Cuán grande es Él! ¡Cuán grande es Él!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545AE9C-CCBF-4799-A1DA-9CB005A4E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A4CA510-9F36-42C4-95F4-CC6C65FE3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341438"/>
            <a:ext cx="7443787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2. 	Al recorrer los montes y los valles</a:t>
            </a:r>
          </a:p>
          <a:p>
            <a:pPr eaLnBrk="1" hangingPunct="1"/>
            <a:r>
              <a:rPr lang="es-ES" altLang="es-CL" sz="2800" b="1"/>
              <a:t>		Y ver las bellas flores al pasar,</a:t>
            </a:r>
          </a:p>
          <a:p>
            <a:pPr eaLnBrk="1" hangingPunct="1"/>
            <a:r>
              <a:rPr lang="es-ES" altLang="es-CL" sz="2800" b="1"/>
              <a:t>		Al escuchar el canto de las aves</a:t>
            </a:r>
          </a:p>
          <a:p>
            <a:pPr eaLnBrk="1" hangingPunct="1"/>
            <a:r>
              <a:rPr lang="es-ES" altLang="es-CL" sz="2800" b="1"/>
              <a:t>		Y el murmurar del claro manantial.</a:t>
            </a:r>
          </a:p>
          <a:p>
            <a:pPr eaLnBrk="1" hangingPunct="1"/>
            <a:endParaRPr lang="es-MX" altLang="es-CL" sz="2800" b="1"/>
          </a:p>
          <a:p>
            <a:pPr eaLnBrk="1" hangingPunct="1"/>
            <a:r>
              <a:rPr lang="es-ES" altLang="es-CL" sz="2800" b="1"/>
              <a:t>		Coro: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C0A9AEA-769E-4A87-971D-0FD74727A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6798DD8-D081-4854-BBD6-1659A80BA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412875"/>
            <a:ext cx="8066087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3. 	Cuando recuerdo del amor divino</a:t>
            </a:r>
          </a:p>
          <a:p>
            <a:pPr eaLnBrk="1" hangingPunct="1"/>
            <a:r>
              <a:rPr lang="es-ES" altLang="es-CL" sz="2800" b="1"/>
              <a:t>		Que desde el cielo al Salvador envió,</a:t>
            </a:r>
          </a:p>
          <a:p>
            <a:pPr eaLnBrk="1" hangingPunct="1"/>
            <a:r>
              <a:rPr lang="es-ES" altLang="es-CL" sz="2800" b="1"/>
              <a:t>		Aquel Jesús que por salvarme vino</a:t>
            </a:r>
          </a:p>
          <a:p>
            <a:pPr eaLnBrk="1" hangingPunct="1"/>
            <a:r>
              <a:rPr lang="es-ES" altLang="es-CL" sz="2800" b="1"/>
              <a:t>		Y en una cruz sufrió por mí murió.</a:t>
            </a:r>
          </a:p>
          <a:p>
            <a:pPr eaLnBrk="1" hangingPunct="1"/>
            <a:endParaRPr lang="es-MX" altLang="es-CL" sz="2800" b="1"/>
          </a:p>
          <a:p>
            <a:pPr eaLnBrk="1" hangingPunct="1"/>
            <a:r>
              <a:rPr lang="es-ES" altLang="es-CL" sz="2800" b="1"/>
              <a:t>		Coro: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E72FFD63-AD7F-4F58-9A1E-8462E596E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587BFE8-FB14-44C3-95D0-20A735303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341438"/>
            <a:ext cx="79756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4. 	Cuando el Señor me llame a su presencia,</a:t>
            </a:r>
          </a:p>
          <a:p>
            <a:pPr eaLnBrk="1" hangingPunct="1"/>
            <a:r>
              <a:rPr lang="es-ES" altLang="es-CL" sz="2800" b="1"/>
              <a:t>		Al dulce hogar, al cielo de esplendor,</a:t>
            </a:r>
          </a:p>
          <a:p>
            <a:pPr eaLnBrk="1" hangingPunct="1"/>
            <a:r>
              <a:rPr lang="es-ES" altLang="es-CL" sz="2800" b="1"/>
              <a:t>		Le adoraré, cantando la grandeza</a:t>
            </a:r>
          </a:p>
          <a:p>
            <a:pPr eaLnBrk="1" hangingPunct="1"/>
            <a:r>
              <a:rPr lang="es-ES" altLang="es-CL" sz="2800" b="1"/>
              <a:t>		De su poder y su infinito amor.</a:t>
            </a:r>
          </a:p>
          <a:p>
            <a:pPr eaLnBrk="1" hangingPunct="1"/>
            <a:endParaRPr lang="es-MX" altLang="es-CL" sz="2800" b="1"/>
          </a:p>
          <a:p>
            <a:pPr eaLnBrk="1" hangingPunct="1"/>
            <a:r>
              <a:rPr lang="es-ES" altLang="es-CL" sz="2800" b="1"/>
              <a:t>		Coro: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r>
              <a:rPr lang="es-ES" altLang="es-CL" sz="2800" b="1"/>
              <a:t>		Mi corazón se llena de emoción:</a:t>
            </a:r>
          </a:p>
          <a:p>
            <a:pPr eaLnBrk="1" hangingPunct="1"/>
            <a:r>
              <a:rPr lang="es-ES" altLang="es-CL" sz="2800" b="1"/>
              <a:t>		¡Cuán grande es Él! ¡Cuán grande es Él!</a:t>
            </a:r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9</cp:revision>
  <dcterms:created xsi:type="dcterms:W3CDTF">2009-10-18T19:42:14Z</dcterms:created>
  <dcterms:modified xsi:type="dcterms:W3CDTF">2020-06-28T17:15:34Z</dcterms:modified>
</cp:coreProperties>
</file>