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146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8348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5252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43115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1796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0897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03750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73283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67027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86918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8256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6688392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55780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15077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07241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61845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52268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62070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38240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46341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4956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501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271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9170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971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9388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035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2582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318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505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5B4A37DB-6ECD-44D3-B9BE-161B814AB4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0466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4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150</a:t>
            </a:r>
            <a:r>
              <a:rPr lang="es-ES_tradnl" altLang="en-US" sz="24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4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¡Oh, </a:t>
            </a:r>
            <a:r>
              <a:rPr lang="en-US" altLang="en-US" sz="24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Glorioso</a:t>
            </a:r>
            <a:r>
              <a:rPr lang="en-US" altLang="en-US" sz="24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4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Mensaje</a:t>
            </a:r>
            <a:r>
              <a:rPr lang="en-US" altLang="en-US" sz="24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!</a:t>
            </a:r>
            <a:endParaRPr lang="es-ES_tradnl" altLang="en-US" sz="24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62667BE5-2261-41E5-AF8F-EEA8D558E7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9672884F-895A-4EFF-9AB0-B3A678D057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960994"/>
            <a:ext cx="4833374" cy="5663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200" b="1" dirty="0">
                <a:latin typeface="Century Gothic" panose="020B0502020202020204" pitchFamily="34" charset="0"/>
              </a:rPr>
              <a:t>Oh, glorioso mensaje aquel</a:t>
            </a:r>
          </a:p>
          <a:p>
            <a:r>
              <a:rPr lang="es-ES" altLang="es-CL" sz="2200" b="1" dirty="0">
                <a:latin typeface="Century Gothic" panose="020B0502020202020204" pitchFamily="34" charset="0"/>
              </a:rPr>
              <a:t>Que escucha el hombre fiel:</a:t>
            </a:r>
          </a:p>
          <a:p>
            <a:r>
              <a:rPr lang="es-ES" altLang="es-CL" sz="2200" b="1" dirty="0">
                <a:latin typeface="Century Gothic" panose="020B0502020202020204" pitchFamily="34" charset="0"/>
              </a:rPr>
              <a:t>En Jesús no hay mudanza alguna;</a:t>
            </a:r>
          </a:p>
          <a:p>
            <a:r>
              <a:rPr lang="es-ES" altLang="es-CL" sz="2200" b="1" dirty="0">
                <a:latin typeface="Century Gothic" panose="020B0502020202020204" pitchFamily="34" charset="0"/>
              </a:rPr>
              <a:t>Siempre el mismo es Él.</a:t>
            </a:r>
          </a:p>
          <a:p>
            <a:r>
              <a:rPr lang="es-ES" altLang="es-CL" sz="2200" b="1" dirty="0">
                <a:latin typeface="Century Gothic" panose="020B0502020202020204" pitchFamily="34" charset="0"/>
              </a:rPr>
              <a:t>Salva aún a los pecadores,</a:t>
            </a:r>
          </a:p>
          <a:p>
            <a:r>
              <a:rPr lang="es-ES" altLang="es-CL" sz="2200" b="1" dirty="0">
                <a:latin typeface="Century Gothic" panose="020B0502020202020204" pitchFamily="34" charset="0"/>
              </a:rPr>
              <a:t>Y al ciego le hace ver;</a:t>
            </a:r>
          </a:p>
          <a:p>
            <a:r>
              <a:rPr lang="es-ES" altLang="es-CL" sz="2200" b="1" dirty="0">
                <a:latin typeface="Century Gothic" panose="020B0502020202020204" pitchFamily="34" charset="0"/>
              </a:rPr>
              <a:t>Hoy se salvan por la fe sencilla</a:t>
            </a:r>
          </a:p>
          <a:p>
            <a:r>
              <a:rPr lang="es-ES" altLang="es-CL" sz="2200" b="1" dirty="0">
                <a:latin typeface="Century Gothic" panose="020B0502020202020204" pitchFamily="34" charset="0"/>
              </a:rPr>
              <a:t>En su eternal poder.</a:t>
            </a:r>
          </a:p>
          <a:p>
            <a:endParaRPr lang="es-ES" altLang="es-CL" sz="1000" b="1" dirty="0">
              <a:latin typeface="Century Gothic" panose="020B0502020202020204" pitchFamily="34" charset="0"/>
            </a:endParaRPr>
          </a:p>
          <a:p>
            <a:r>
              <a:rPr lang="es-ES" altLang="es-CL" sz="2200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200" b="1" dirty="0">
                <a:latin typeface="Century Gothic" panose="020B0502020202020204" pitchFamily="34" charset="0"/>
              </a:rPr>
              <a:t>Cristo es hoy y ayer el mismo,</a:t>
            </a:r>
          </a:p>
          <a:p>
            <a:r>
              <a:rPr lang="es-ES" altLang="es-CL" sz="2200" b="1" dirty="0">
                <a:latin typeface="Century Gothic" panose="020B0502020202020204" pitchFamily="34" charset="0"/>
              </a:rPr>
              <a:t>Para siempre es fiel;</a:t>
            </a:r>
          </a:p>
          <a:p>
            <a:r>
              <a:rPr lang="es-ES" altLang="es-CL" sz="2200" b="1" dirty="0">
                <a:latin typeface="Century Gothic" panose="020B0502020202020204" pitchFamily="34" charset="0"/>
              </a:rPr>
              <a:t>Todo cambia menos Cristo,</a:t>
            </a:r>
          </a:p>
          <a:p>
            <a:r>
              <a:rPr lang="es-ES" altLang="es-CL" sz="2200" b="1" dirty="0">
                <a:latin typeface="Century Gothic" panose="020B0502020202020204" pitchFamily="34" charset="0"/>
              </a:rPr>
              <a:t>Inmutable es Él.</a:t>
            </a:r>
          </a:p>
          <a:p>
            <a:r>
              <a:rPr lang="es-ES" altLang="es-CL" sz="2200" b="1" dirty="0">
                <a:latin typeface="Century Gothic" panose="020B0502020202020204" pitchFamily="34" charset="0"/>
              </a:rPr>
              <a:t>¡Gloria sea a Él! ¡Gloria sea a Él!</a:t>
            </a:r>
          </a:p>
          <a:p>
            <a:r>
              <a:rPr lang="es-ES" altLang="es-CL" sz="2200" b="1" dirty="0">
                <a:latin typeface="Century Gothic" panose="020B0502020202020204" pitchFamily="34" charset="0"/>
              </a:rPr>
              <a:t>Todo cambia menos Cristo;</a:t>
            </a:r>
          </a:p>
          <a:p>
            <a:r>
              <a:rPr lang="es-ES" altLang="es-CL" sz="2200" b="1" dirty="0">
                <a:latin typeface="Century Gothic" panose="020B0502020202020204" pitchFamily="34" charset="0"/>
              </a:rPr>
              <a:t>Fiel y firme es Él.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370032C9-6EEA-4C62-90A8-DD34B0676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8E9E5B3-3B06-42A7-A9C2-5C7C42B968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732394"/>
            <a:ext cx="4950394" cy="5663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200" b="1">
                <a:latin typeface="Century Gothic" panose="020B0502020202020204" pitchFamily="34" charset="0"/>
              </a:rPr>
              <a:t>2. El amigo de pecadores</a:t>
            </a:r>
          </a:p>
          <a:p>
            <a:r>
              <a:rPr lang="es-ES" altLang="es-CL" sz="2200" b="1">
                <a:latin typeface="Century Gothic" panose="020B0502020202020204" pitchFamily="34" charset="0"/>
              </a:rPr>
              <a:t>Te buscando está;</a:t>
            </a:r>
          </a:p>
          <a:p>
            <a:r>
              <a:rPr lang="es-ES" altLang="es-CL" sz="2200" b="1">
                <a:latin typeface="Century Gothic" panose="020B0502020202020204" pitchFamily="34" charset="0"/>
              </a:rPr>
              <a:t>Oh, ven pronto a los pies de Cristo,</a:t>
            </a:r>
          </a:p>
          <a:p>
            <a:r>
              <a:rPr lang="es-ES" altLang="es-CL" sz="2200" b="1">
                <a:latin typeface="Century Gothic" panose="020B0502020202020204" pitchFamily="34" charset="0"/>
              </a:rPr>
              <a:t>No demores ya.</a:t>
            </a:r>
          </a:p>
          <a:p>
            <a:r>
              <a:rPr lang="es-ES" altLang="es-CL" sz="2200" b="1">
                <a:latin typeface="Century Gothic" panose="020B0502020202020204" pitchFamily="34" charset="0"/>
              </a:rPr>
              <a:t>El que dijo, “No te condeno,</a:t>
            </a:r>
          </a:p>
          <a:p>
            <a:r>
              <a:rPr lang="es-ES" altLang="es-CL" sz="2200" b="1">
                <a:latin typeface="Century Gothic" panose="020B0502020202020204" pitchFamily="34" charset="0"/>
              </a:rPr>
              <a:t>Ya ve, no peques más”.</a:t>
            </a:r>
          </a:p>
          <a:p>
            <a:r>
              <a:rPr lang="es-ES" altLang="es-CL" sz="2200" b="1">
                <a:latin typeface="Century Gothic" panose="020B0502020202020204" pitchFamily="34" charset="0"/>
              </a:rPr>
              <a:t>Te dará, como entonces dio,</a:t>
            </a:r>
          </a:p>
          <a:p>
            <a:r>
              <a:rPr lang="es-ES" altLang="es-CL" sz="2200" b="1">
                <a:latin typeface="Century Gothic" panose="020B0502020202020204" pitchFamily="34" charset="0"/>
              </a:rPr>
              <a:t>Perdón, consuelo y paz.</a:t>
            </a:r>
          </a:p>
          <a:p>
            <a:endParaRPr lang="es-ES" altLang="es-CL" sz="1000" b="1">
              <a:latin typeface="Century Gothic" panose="020B0502020202020204" pitchFamily="34" charset="0"/>
            </a:endParaRPr>
          </a:p>
          <a:p>
            <a:r>
              <a:rPr lang="es-ES" altLang="es-CL" sz="22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200" b="1">
                <a:latin typeface="Century Gothic" panose="020B0502020202020204" pitchFamily="34" charset="0"/>
              </a:rPr>
              <a:t>Cristo es hoy y ayer el mismo,</a:t>
            </a:r>
          </a:p>
          <a:p>
            <a:r>
              <a:rPr lang="es-ES" altLang="es-CL" sz="2200" b="1">
                <a:latin typeface="Century Gothic" panose="020B0502020202020204" pitchFamily="34" charset="0"/>
              </a:rPr>
              <a:t>Para siempre es fiel;</a:t>
            </a:r>
          </a:p>
          <a:p>
            <a:r>
              <a:rPr lang="es-ES" altLang="es-CL" sz="2200" b="1">
                <a:latin typeface="Century Gothic" panose="020B0502020202020204" pitchFamily="34" charset="0"/>
              </a:rPr>
              <a:t>Todo cambia menos Cristo,</a:t>
            </a:r>
          </a:p>
          <a:p>
            <a:r>
              <a:rPr lang="es-ES" altLang="es-CL" sz="2200" b="1">
                <a:latin typeface="Century Gothic" panose="020B0502020202020204" pitchFamily="34" charset="0"/>
              </a:rPr>
              <a:t>Inmutable es Él.</a:t>
            </a:r>
          </a:p>
          <a:p>
            <a:r>
              <a:rPr lang="es-ES" altLang="es-CL" sz="2200" b="1">
                <a:latin typeface="Century Gothic" panose="020B0502020202020204" pitchFamily="34" charset="0"/>
              </a:rPr>
              <a:t>¡Gloria sea a Él! ¡Gloria sea a Él!</a:t>
            </a:r>
          </a:p>
          <a:p>
            <a:r>
              <a:rPr lang="es-ES" altLang="es-CL" sz="2200" b="1">
                <a:latin typeface="Century Gothic" panose="020B0502020202020204" pitchFamily="34" charset="0"/>
              </a:rPr>
              <a:t>Todo cambia menos Cristo;</a:t>
            </a:r>
          </a:p>
          <a:p>
            <a:r>
              <a:rPr lang="es-ES" altLang="es-CL" sz="2200" b="1">
                <a:latin typeface="Century Gothic" panose="020B0502020202020204" pitchFamily="34" charset="0"/>
              </a:rPr>
              <a:t>Fiel y firme es Él.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5B442167-1E06-459F-8A41-E0E0F6FE3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C2AF8B51-0A37-4DCC-BF04-89A08293C5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1" y="808594"/>
            <a:ext cx="5362365" cy="5663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200" b="1">
                <a:latin typeface="Century Gothic" panose="020B0502020202020204" pitchFamily="34" charset="0"/>
              </a:rPr>
              <a:t>3. Como cuando en el mundo estuvo,</a:t>
            </a:r>
          </a:p>
          <a:p>
            <a:r>
              <a:rPr lang="es-ES" altLang="es-CL" sz="2200" b="1">
                <a:latin typeface="Century Gothic" panose="020B0502020202020204" pitchFamily="34" charset="0"/>
              </a:rPr>
              <a:t>Andando, haciendo bien,</a:t>
            </a:r>
          </a:p>
          <a:p>
            <a:r>
              <a:rPr lang="es-ES" altLang="es-CL" sz="2200" b="1">
                <a:latin typeface="Century Gothic" panose="020B0502020202020204" pitchFamily="34" charset="0"/>
              </a:rPr>
              <a:t>Por la fe puede Cristo ahora</a:t>
            </a:r>
          </a:p>
          <a:p>
            <a:r>
              <a:rPr lang="es-ES" altLang="es-CL" sz="2200" b="1">
                <a:latin typeface="Century Gothic" panose="020B0502020202020204" pitchFamily="34" charset="0"/>
              </a:rPr>
              <a:t>Dar salud también;</a:t>
            </a:r>
          </a:p>
          <a:p>
            <a:r>
              <a:rPr lang="es-ES" altLang="es-CL" sz="2200" b="1">
                <a:latin typeface="Century Gothic" panose="020B0502020202020204" pitchFamily="34" charset="0"/>
              </a:rPr>
              <a:t>El que dio la salud a aquella</a:t>
            </a:r>
          </a:p>
          <a:p>
            <a:r>
              <a:rPr lang="es-ES" altLang="es-CL" sz="2200" b="1">
                <a:latin typeface="Century Gothic" panose="020B0502020202020204" pitchFamily="34" charset="0"/>
              </a:rPr>
              <a:t>Mujer que le tocó,</a:t>
            </a:r>
          </a:p>
          <a:p>
            <a:r>
              <a:rPr lang="es-ES" altLang="es-CL" sz="2200" b="1">
                <a:latin typeface="Century Gothic" panose="020B0502020202020204" pitchFamily="34" charset="0"/>
              </a:rPr>
              <a:t>Hoy por fe da salud, lo mismo</a:t>
            </a:r>
          </a:p>
          <a:p>
            <a:r>
              <a:rPr lang="es-ES" altLang="es-CL" sz="2200" b="1">
                <a:latin typeface="Century Gothic" panose="020B0502020202020204" pitchFamily="34" charset="0"/>
              </a:rPr>
              <a:t>Como entonces dio.</a:t>
            </a:r>
          </a:p>
          <a:p>
            <a:endParaRPr lang="es-ES" altLang="es-CL" sz="1000" b="1">
              <a:latin typeface="Century Gothic" panose="020B0502020202020204" pitchFamily="34" charset="0"/>
            </a:endParaRPr>
          </a:p>
          <a:p>
            <a:r>
              <a:rPr lang="es-ES" altLang="es-CL" sz="22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200" b="1">
                <a:latin typeface="Century Gothic" panose="020B0502020202020204" pitchFamily="34" charset="0"/>
              </a:rPr>
              <a:t>Cristo es hoy y ayer el mismo,</a:t>
            </a:r>
          </a:p>
          <a:p>
            <a:r>
              <a:rPr lang="es-ES" altLang="es-CL" sz="2200" b="1">
                <a:latin typeface="Century Gothic" panose="020B0502020202020204" pitchFamily="34" charset="0"/>
              </a:rPr>
              <a:t>Para siempre es fiel;</a:t>
            </a:r>
          </a:p>
          <a:p>
            <a:r>
              <a:rPr lang="es-ES" altLang="es-CL" sz="2200" b="1">
                <a:latin typeface="Century Gothic" panose="020B0502020202020204" pitchFamily="34" charset="0"/>
              </a:rPr>
              <a:t>Todo cambia menos Cristo,</a:t>
            </a:r>
          </a:p>
          <a:p>
            <a:r>
              <a:rPr lang="es-ES" altLang="es-CL" sz="2200" b="1">
                <a:latin typeface="Century Gothic" panose="020B0502020202020204" pitchFamily="34" charset="0"/>
              </a:rPr>
              <a:t>Inmutable es Él.</a:t>
            </a:r>
          </a:p>
          <a:p>
            <a:r>
              <a:rPr lang="es-ES" altLang="es-CL" sz="2200" b="1">
                <a:latin typeface="Century Gothic" panose="020B0502020202020204" pitchFamily="34" charset="0"/>
              </a:rPr>
              <a:t>¡Gloria sea a Él! ¡Gloria sea a Él!</a:t>
            </a:r>
          </a:p>
          <a:p>
            <a:r>
              <a:rPr lang="es-ES" altLang="es-CL" sz="2200" b="1">
                <a:latin typeface="Century Gothic" panose="020B0502020202020204" pitchFamily="34" charset="0"/>
              </a:rPr>
              <a:t>Todo cambia menos Cristo;</a:t>
            </a:r>
          </a:p>
          <a:p>
            <a:r>
              <a:rPr lang="es-ES" altLang="es-CL" sz="2200" b="1">
                <a:latin typeface="Century Gothic" panose="020B0502020202020204" pitchFamily="34" charset="0"/>
              </a:rPr>
              <a:t>Fiel y firme es Él.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255AA8E2-28E0-4D3E-B028-53B52ECE78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45C7F141-4AB4-4190-BF53-9AC05A719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808594"/>
            <a:ext cx="4621778" cy="5663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200" b="1">
                <a:latin typeface="Century Gothic" panose="020B0502020202020204" pitchFamily="34" charset="0"/>
              </a:rPr>
              <a:t>4. A los que a Emmaus andaban</a:t>
            </a:r>
          </a:p>
          <a:p>
            <a:r>
              <a:rPr lang="es-ES" altLang="es-CL" sz="2200" b="1">
                <a:latin typeface="Century Gothic" panose="020B0502020202020204" pitchFamily="34" charset="0"/>
              </a:rPr>
              <a:t>Cristo acompañó;</a:t>
            </a:r>
          </a:p>
          <a:p>
            <a:r>
              <a:rPr lang="es-ES" altLang="es-CL" sz="2200" b="1">
                <a:latin typeface="Century Gothic" panose="020B0502020202020204" pitchFamily="34" charset="0"/>
              </a:rPr>
              <a:t>Andará siempre con nosotros,</a:t>
            </a:r>
          </a:p>
          <a:p>
            <a:r>
              <a:rPr lang="es-ES" altLang="es-CL" sz="2200" b="1">
                <a:latin typeface="Century Gothic" panose="020B0502020202020204" pitchFamily="34" charset="0"/>
              </a:rPr>
              <a:t>Pues lo prometió.</a:t>
            </a:r>
          </a:p>
          <a:p>
            <a:r>
              <a:rPr lang="es-ES" altLang="es-CL" sz="2200" b="1">
                <a:latin typeface="Century Gothic" panose="020B0502020202020204" pitchFamily="34" charset="0"/>
              </a:rPr>
              <a:t>Viene un día del alto cielo</a:t>
            </a:r>
          </a:p>
          <a:p>
            <a:r>
              <a:rPr lang="es-ES" altLang="es-CL" sz="2200" b="1">
                <a:latin typeface="Century Gothic" panose="020B0502020202020204" pitchFamily="34" charset="0"/>
              </a:rPr>
              <a:t>(Al Padre Él ascendió)</a:t>
            </a:r>
          </a:p>
          <a:p>
            <a:r>
              <a:rPr lang="es-ES" altLang="es-CL" sz="2200" b="1">
                <a:latin typeface="Century Gothic" panose="020B0502020202020204" pitchFamily="34" charset="0"/>
              </a:rPr>
              <a:t>Mas el mismo Señor será</a:t>
            </a:r>
          </a:p>
          <a:p>
            <a:r>
              <a:rPr lang="es-ES" altLang="es-CL" sz="2200" b="1">
                <a:latin typeface="Century Gothic" panose="020B0502020202020204" pitchFamily="34" charset="0"/>
              </a:rPr>
              <a:t>Que por nos se entregó.</a:t>
            </a:r>
          </a:p>
          <a:p>
            <a:endParaRPr lang="es-ES" altLang="es-CL" sz="1000" b="1">
              <a:latin typeface="Century Gothic" panose="020B0502020202020204" pitchFamily="34" charset="0"/>
            </a:endParaRPr>
          </a:p>
          <a:p>
            <a:r>
              <a:rPr lang="es-ES" altLang="es-CL" sz="22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200" b="1">
                <a:latin typeface="Century Gothic" panose="020B0502020202020204" pitchFamily="34" charset="0"/>
              </a:rPr>
              <a:t>Cristo es hoy y ayer el mismo,</a:t>
            </a:r>
          </a:p>
          <a:p>
            <a:r>
              <a:rPr lang="es-ES" altLang="es-CL" sz="2200" b="1">
                <a:latin typeface="Century Gothic" panose="020B0502020202020204" pitchFamily="34" charset="0"/>
              </a:rPr>
              <a:t>Para siempre es fiel;</a:t>
            </a:r>
          </a:p>
          <a:p>
            <a:r>
              <a:rPr lang="es-ES" altLang="es-CL" sz="2200" b="1">
                <a:latin typeface="Century Gothic" panose="020B0502020202020204" pitchFamily="34" charset="0"/>
              </a:rPr>
              <a:t>Todo cambia menos Cristo,</a:t>
            </a:r>
          </a:p>
          <a:p>
            <a:r>
              <a:rPr lang="es-ES" altLang="es-CL" sz="2200" b="1">
                <a:latin typeface="Century Gothic" panose="020B0502020202020204" pitchFamily="34" charset="0"/>
              </a:rPr>
              <a:t>Inmutable es Él.</a:t>
            </a:r>
          </a:p>
          <a:p>
            <a:r>
              <a:rPr lang="es-ES" altLang="es-CL" sz="2200" b="1">
                <a:latin typeface="Century Gothic" panose="020B0502020202020204" pitchFamily="34" charset="0"/>
              </a:rPr>
              <a:t>¡Gloria sea a Él! ¡Gloria sea a Él!</a:t>
            </a:r>
          </a:p>
          <a:p>
            <a:r>
              <a:rPr lang="es-ES" altLang="es-CL" sz="2200" b="1">
                <a:latin typeface="Century Gothic" panose="020B0502020202020204" pitchFamily="34" charset="0"/>
              </a:rPr>
              <a:t>Todo cambia menos Cristo;</a:t>
            </a:r>
          </a:p>
          <a:p>
            <a:r>
              <a:rPr lang="es-ES" altLang="es-CL" sz="2200" b="1">
                <a:latin typeface="Century Gothic" panose="020B0502020202020204" pitchFamily="34" charset="0"/>
              </a:rPr>
              <a:t>Fiel y firme es Él.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18</TotalTime>
  <Words>393</Words>
  <Application>Microsoft Office PowerPoint</Application>
  <PresentationFormat>Panorámica</PresentationFormat>
  <Paragraphs>73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2020-06-28T17:45:16Z</dcterms:modified>
</cp:coreProperties>
</file>