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7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0458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5640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2887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0619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8028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91443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44108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44515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62107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8518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911633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09088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5513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50757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35033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26731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30086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76042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30607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2963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5527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7473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2059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194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3526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422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9431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356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0858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8B7257B5-1496-41E4-BAC4-00C9325C1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rgbClr val="FF9900"/>
                </a:solidFill>
                <a:latin typeface="Century Gothic" panose="020B0502020202020204" pitchFamily="34" charset="0"/>
              </a:rPr>
              <a:t>151</a:t>
            </a:r>
            <a:r>
              <a:rPr lang="es-ES_tradnl" altLang="en-US" sz="2600" b="1">
                <a:solidFill>
                  <a:srgbClr val="FF9900"/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rgbClr val="FF9900"/>
                </a:solidFill>
                <a:latin typeface="Century Gothic" panose="020B0502020202020204" pitchFamily="34" charset="0"/>
              </a:rPr>
              <a:t>Roca De La Eternidad</a:t>
            </a:r>
            <a:endParaRPr lang="es-ES_tradnl" altLang="en-US" sz="2600" b="1"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F3AE3CC7-EFE0-4716-A358-27F57B747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905F0DC4-E7F3-4490-B903-03F1C40CD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371600"/>
            <a:ext cx="4508500" cy="525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600" b="1">
                <a:latin typeface="Century Gothic" panose="020B0502020202020204" pitchFamily="34" charset="0"/>
              </a:rPr>
              <a:t>Roca de la eternidad,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Fuiste abierta Tú por mí;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Sé mi Escondedero fiel,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Sólo encuentro paz en Ti;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Rico, limpio Manantial,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En el cual lavado fui.</a:t>
            </a:r>
          </a:p>
          <a:p>
            <a:endParaRPr lang="es-ES" altLang="es-CL" sz="2600" b="1">
              <a:latin typeface="Century Gothic" panose="020B0502020202020204" pitchFamily="34" charset="0"/>
            </a:endParaRPr>
          </a:p>
          <a:p>
            <a:r>
              <a:rPr lang="es-ES" altLang="es-CL" sz="2600" b="1">
                <a:latin typeface="Century Gothic" panose="020B0502020202020204" pitchFamily="34" charset="0"/>
              </a:rPr>
              <a:t>2. Aunque sea siempre fiel,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Aunque llore sin cesar,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Del pecado no podré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Justificación lograr;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Sólo en Ti teniendo fe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Deuda tal podré pagar.</a:t>
            </a:r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F7174DA1-939C-4781-BA61-B5950A621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2D1AC4C-8F29-43F9-83A8-99DABE349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1676401"/>
            <a:ext cx="4414838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600" b="1">
                <a:latin typeface="Century Gothic" panose="020B0502020202020204" pitchFamily="34" charset="0"/>
              </a:rPr>
              <a:t>3. Mientras haya de vivir,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Y al instante de expirar,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Cuando vaya a responder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En tu augusto tribunal,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Sé mi Escondedero fiel,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Roca de la eternidad.</a:t>
            </a:r>
          </a:p>
          <a:p>
            <a:endParaRPr lang="es-ES" altLang="es-CL" sz="2600" b="1">
              <a:latin typeface="Century Gothic" panose="020B0502020202020204" pitchFamily="34" charset="0"/>
            </a:endParaRPr>
          </a:p>
          <a:p>
            <a:endParaRPr lang="es-ES" altLang="es-CL" sz="26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18</TotalTime>
  <Words>102</Words>
  <Application>Microsoft Office PowerPoint</Application>
  <PresentationFormat>Panorámica</PresentationFormat>
  <Paragraphs>22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2020-06-28T17:45:24Z</dcterms:modified>
</cp:coreProperties>
</file>